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76" r:id="rId8"/>
    <p:sldId id="273" r:id="rId9"/>
    <p:sldId id="274" r:id="rId10"/>
    <p:sldId id="275" r:id="rId11"/>
    <p:sldId id="27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D60093"/>
    <a:srgbClr val="FF66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9455" autoAdjust="0"/>
  </p:normalViewPr>
  <p:slideViewPr>
    <p:cSldViewPr>
      <p:cViewPr varScale="1">
        <p:scale>
          <a:sx n="65" d="100"/>
          <a:sy n="65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369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199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388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941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513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2614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71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1369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675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952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345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886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916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372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05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109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125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00166-F340-4DD4-A572-93FD0DE394AD}" type="datetimeFigureOut">
              <a:rPr lang="sk-SK" smtClean="0"/>
              <a:pPr/>
              <a:t>12. 11. 2019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DD0B6-B224-479D-BDC3-79604090C1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653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s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njU50Yvx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inedu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2808312" cy="648071"/>
          </a:xfrm>
        </p:spPr>
        <p:txBody>
          <a:bodyPr>
            <a:normAutofit/>
          </a:bodyPr>
          <a:lstStyle/>
          <a:p>
            <a:r>
              <a:rPr lang="sk-SK" sz="3600" b="1" i="1" dirty="0" smtClean="0"/>
              <a:t>IUVENTA</a:t>
            </a:r>
            <a:endParaRPr lang="sk-SK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 </a:t>
            </a:r>
          </a:p>
          <a:p>
            <a:endParaRPr lang="sk-SK" dirty="0"/>
          </a:p>
        </p:txBody>
      </p:sp>
      <p:pic>
        <p:nvPicPr>
          <p:cNvPr id="4" name="Obrázok 3" descr="škola bez nenávisti_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847661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9927minedu">
            <a:hlinkClick r:id="rId3" tgtFrame="&quot;_blank&quot;" tooltip="&quot;Otvoriť stránku v novom okne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41044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0891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Maratón v </a:t>
            </a:r>
            <a:r>
              <a:rPr lang="sk-SK" dirty="0" smtClean="0"/>
              <a:t>aerobiku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1916832"/>
            <a:ext cx="512976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dirty="0">
                <a:hlinkClick r:id="rId2"/>
              </a:rPr>
              <a:t>Maratón v aerobiku – </a:t>
            </a:r>
            <a:r>
              <a:rPr lang="sk-SK" sz="2800" dirty="0" smtClean="0">
                <a:hlinkClick r:id="rId2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991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VYHODNOTENIE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5951571" cy="446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 smtClean="0"/>
              <a:t>VYHODNOTENIE ÚČASTNÍKOV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22940" y="2540702"/>
            <a:ext cx="2897520" cy="4069080"/>
          </a:xfrm>
        </p:spPr>
        <p:txBody>
          <a:bodyPr>
            <a:normAutofit/>
          </a:bodyPr>
          <a:lstStyle/>
          <a:p>
            <a:r>
              <a:rPr lang="sk-SK" sz="2800" dirty="0"/>
              <a:t>r</a:t>
            </a:r>
            <a:r>
              <a:rPr lang="sk-SK" sz="2800" dirty="0" smtClean="0"/>
              <a:t>ealizované v podobe interview</a:t>
            </a:r>
          </a:p>
          <a:p>
            <a:r>
              <a:rPr lang="sk-SK" sz="2800" dirty="0" smtClean="0"/>
              <a:t>žiaci mali veľmi pozitívne reakcie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40702"/>
            <a:ext cx="4176464" cy="3376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VYHODNOTENIE TÍMU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6974" y="2286171"/>
            <a:ext cx="4766310" cy="4069080"/>
          </a:xfrm>
        </p:spPr>
        <p:txBody>
          <a:bodyPr/>
          <a:lstStyle/>
          <a:p>
            <a:r>
              <a:rPr lang="sk-SK" sz="2800" dirty="0" smtClean="0"/>
              <a:t>realizované v podobe diskusie</a:t>
            </a:r>
          </a:p>
          <a:p>
            <a:r>
              <a:rPr lang="sk-SK" sz="2800" dirty="0" smtClean="0"/>
              <a:t>Jednohlasne sme sa zhodli, že akcia splnila svoj účel, navnadila nás do ďalších projektov a dúfame, že si ju budúci rok zopakujeme...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0670" y="2224400"/>
            <a:ext cx="3024336" cy="28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POĎAKOVANIE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94360" y="2194560"/>
            <a:ext cx="8154104" cy="406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dirty="0" smtClean="0"/>
              <a:t>Veľká vďaka patrí:</a:t>
            </a:r>
          </a:p>
          <a:p>
            <a:r>
              <a:rPr lang="sk-SK" sz="2800" dirty="0"/>
              <a:t>p</a:t>
            </a:r>
            <a:r>
              <a:rPr lang="sk-SK" sz="2800" dirty="0" smtClean="0"/>
              <a:t>ani riaditeľke a vedeniu školy,</a:t>
            </a:r>
          </a:p>
          <a:p>
            <a:r>
              <a:rPr lang="sk-SK" sz="2800" dirty="0"/>
              <a:t>p</a:t>
            </a:r>
            <a:r>
              <a:rPr lang="sk-SK" sz="2800" dirty="0" smtClean="0"/>
              <a:t>ani profesorke </a:t>
            </a:r>
            <a:r>
              <a:rPr lang="sk-SK" sz="2800" dirty="0" err="1" smtClean="0"/>
              <a:t>Holecovej</a:t>
            </a:r>
            <a:r>
              <a:rPr lang="sk-SK" sz="2800" dirty="0" smtClean="0"/>
              <a:t> a </a:t>
            </a:r>
            <a:r>
              <a:rPr lang="sk-SK" sz="2800" dirty="0" err="1" smtClean="0"/>
              <a:t>Minárovej</a:t>
            </a:r>
            <a:r>
              <a:rPr lang="sk-SK" sz="2800" dirty="0" smtClean="0"/>
              <a:t>,</a:t>
            </a:r>
          </a:p>
          <a:p>
            <a:r>
              <a:rPr lang="sk-SK" sz="2800" dirty="0" err="1" smtClean="0"/>
              <a:t>precvičovateľom</a:t>
            </a:r>
            <a:r>
              <a:rPr lang="sk-SK" sz="2800" dirty="0" smtClean="0"/>
              <a:t> ( V. </a:t>
            </a:r>
            <a:r>
              <a:rPr lang="sk-SK" sz="2800" dirty="0" err="1" smtClean="0"/>
              <a:t>Dubcová</a:t>
            </a:r>
            <a:r>
              <a:rPr lang="sk-SK" sz="2800" dirty="0" smtClean="0"/>
              <a:t>, H. </a:t>
            </a:r>
            <a:r>
              <a:rPr lang="sk-SK" sz="2800" dirty="0"/>
              <a:t>Krausová, </a:t>
            </a:r>
            <a:r>
              <a:rPr lang="sk-SK" sz="2800" dirty="0" smtClean="0"/>
              <a:t> inštruktorka </a:t>
            </a:r>
            <a:r>
              <a:rPr lang="sk-SK" sz="2800" dirty="0" err="1" smtClean="0"/>
              <a:t>jógy</a:t>
            </a:r>
            <a:r>
              <a:rPr lang="sk-SK" sz="2800" dirty="0" smtClean="0"/>
              <a:t> Denisa Lacová, p. p. </a:t>
            </a:r>
            <a:r>
              <a:rPr lang="sk-SK" sz="2800" dirty="0" err="1" smtClean="0"/>
              <a:t>Minárová</a:t>
            </a:r>
            <a:r>
              <a:rPr lang="sk-SK" sz="2800" dirty="0" smtClean="0"/>
              <a:t>),</a:t>
            </a:r>
          </a:p>
          <a:p>
            <a:r>
              <a:rPr lang="sk-SK" sz="2800" dirty="0"/>
              <a:t>v</a:t>
            </a:r>
            <a:r>
              <a:rPr lang="sk-SK" sz="2800" dirty="0" smtClean="0"/>
              <a:t>šetkým ktorí sa podieľali na príprave a organizácii projektu,</a:t>
            </a:r>
          </a:p>
          <a:p>
            <a:r>
              <a:rPr lang="sk-SK" sz="2800" dirty="0"/>
              <a:t>ž</a:t>
            </a:r>
            <a:r>
              <a:rPr lang="sk-SK" sz="2800" dirty="0" smtClean="0"/>
              <a:t>iakom, ktorý sa zapojili do akcie.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1399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sk-SK" dirty="0" smtClean="0"/>
              <a:t>                                                    </a:t>
            </a:r>
            <a:r>
              <a:rPr lang="sk-SK" sz="2800" b="1" i="1" dirty="0" smtClean="0"/>
              <a:t>IUVENTA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4800" b="1" dirty="0" smtClean="0">
                <a:solidFill>
                  <a:srgbClr val="00B0F0"/>
                </a:solidFill>
              </a:rPr>
              <a:t>         </a:t>
            </a:r>
          </a:p>
          <a:p>
            <a:pPr algn="ctr">
              <a:buNone/>
            </a:pPr>
            <a:r>
              <a:rPr lang="sk-SK" sz="4800" b="1" dirty="0">
                <a:solidFill>
                  <a:srgbClr val="00B0F0"/>
                </a:solidFill>
              </a:rPr>
              <a:t> </a:t>
            </a:r>
            <a:r>
              <a:rPr lang="sk-SK" sz="4800" b="1" dirty="0" smtClean="0">
                <a:solidFill>
                  <a:srgbClr val="00B0F0"/>
                </a:solidFill>
              </a:rPr>
              <a:t> Maratón  </a:t>
            </a:r>
            <a:r>
              <a:rPr lang="sk-SK" sz="4800" b="1" dirty="0">
                <a:solidFill>
                  <a:srgbClr val="00B0F0"/>
                </a:solidFill>
              </a:rPr>
              <a:t>v  </a:t>
            </a:r>
            <a:r>
              <a:rPr lang="sk-SK" sz="4800" b="1" dirty="0" smtClean="0">
                <a:solidFill>
                  <a:srgbClr val="00B0F0"/>
                </a:solidFill>
              </a:rPr>
              <a:t> aerobiku </a:t>
            </a:r>
            <a:endParaRPr lang="sk-SK" sz="4800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x-none" dirty="0"/>
              <a:t> </a:t>
            </a:r>
            <a:endParaRPr lang="sk-SK" b="1" dirty="0"/>
          </a:p>
          <a:p>
            <a:pPr algn="ctr">
              <a:buNone/>
            </a:pPr>
            <a:r>
              <a:rPr lang="sk-SK" dirty="0" smtClean="0"/>
              <a:t>      </a:t>
            </a:r>
            <a:r>
              <a:rPr lang="x-none" b="1" dirty="0" smtClean="0"/>
              <a:t>Gymnázium </a:t>
            </a:r>
            <a:r>
              <a:rPr lang="x-none" b="1" dirty="0"/>
              <a:t>Janka Kráľa, </a:t>
            </a:r>
            <a:r>
              <a:rPr lang="sk-SK" b="1" dirty="0"/>
              <a:t>Zlaté Moravce, </a:t>
            </a:r>
            <a:r>
              <a:rPr lang="sk-SK" b="1" dirty="0" smtClean="0"/>
              <a:t>   </a:t>
            </a:r>
            <a:r>
              <a:rPr lang="x-none" b="1" dirty="0" smtClean="0"/>
              <a:t>telocvičňa </a:t>
            </a:r>
            <a:r>
              <a:rPr lang="sk-SK" b="1" dirty="0" smtClean="0"/>
              <a:t>  </a:t>
            </a:r>
          </a:p>
          <a:p>
            <a:pPr algn="ctr">
              <a:buNone/>
            </a:pPr>
            <a:endParaRPr lang="sk-SK" b="1" dirty="0"/>
          </a:p>
          <a:p>
            <a:pPr algn="ctr">
              <a:buNone/>
            </a:pPr>
            <a:r>
              <a:rPr lang="sk-SK" b="1" dirty="0"/>
              <a:t>18.10.2019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9927minedu">
            <a:hlinkClick r:id="rId2" tgtFrame="&quot;_blank&quot;" tooltip="&quot;Otvoriť stránku v novom okne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6724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Príprava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0551" y="2057400"/>
            <a:ext cx="7955280" cy="4251919"/>
          </a:xfrm>
        </p:spPr>
        <p:txBody>
          <a:bodyPr>
            <a:noAutofit/>
          </a:bodyPr>
          <a:lstStyle/>
          <a:p>
            <a:r>
              <a:rPr lang="sk-SK" sz="2800" dirty="0" smtClean="0"/>
              <a:t>Oboznámili sme vedenie školy s uskutočnením akcie.</a:t>
            </a:r>
          </a:p>
          <a:p>
            <a:r>
              <a:rPr lang="sk-SK" sz="2800" dirty="0" smtClean="0"/>
              <a:t>Zabezpečili sme telocvičňu, precvičovateľov,  inštruktorku </a:t>
            </a:r>
            <a:r>
              <a:rPr lang="sk-SK" sz="2800" dirty="0" err="1" smtClean="0"/>
              <a:t>jógy</a:t>
            </a:r>
            <a:r>
              <a:rPr lang="sk-SK" sz="2800" dirty="0" smtClean="0"/>
              <a:t>, karimatky, občerstvenie, zvukovú techniku, fotografa.</a:t>
            </a:r>
          </a:p>
          <a:p>
            <a:r>
              <a:rPr lang="sk-SK" sz="2800" dirty="0" smtClean="0"/>
              <a:t>Vybrali sme hudbu a nacvičili choreografie.</a:t>
            </a:r>
          </a:p>
          <a:p>
            <a:r>
              <a:rPr lang="sk-SK" sz="2800" dirty="0" smtClean="0"/>
              <a:t>Pozvali sme žiakov školy prostredníctvom školského rozhlasu a žiakov patriacich do školskej rady.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388">
            <a:off x="4345344" y="845823"/>
            <a:ext cx="4120089" cy="309006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105">
            <a:off x="964881" y="1139025"/>
            <a:ext cx="2659912" cy="3573016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415">
            <a:off x="3026853" y="2238584"/>
            <a:ext cx="3467259" cy="260044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3982">
            <a:off x="4960089" y="3473778"/>
            <a:ext cx="3607966" cy="270597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884">
            <a:off x="1170955" y="3527527"/>
            <a:ext cx="3806577" cy="2854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Realizácia akcie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1959378"/>
            <a:ext cx="7955280" cy="4069080"/>
          </a:xfrm>
        </p:spPr>
        <p:txBody>
          <a:bodyPr/>
          <a:lstStyle/>
          <a:p>
            <a:r>
              <a:rPr lang="sk-SK" sz="2800" dirty="0" smtClean="0"/>
              <a:t>Akcia sa konala 18.10.2019 v telocvični nášho gymnázia:</a:t>
            </a:r>
          </a:p>
          <a:p>
            <a:r>
              <a:rPr lang="sk-SK" sz="2800" dirty="0" smtClean="0"/>
              <a:t>115 zúčastnených žiakov</a:t>
            </a:r>
          </a:p>
          <a:p>
            <a:r>
              <a:rPr lang="sk-SK" sz="2800" dirty="0" smtClean="0"/>
              <a:t>270 minút cvičenia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49080"/>
            <a:ext cx="5742424" cy="2440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Program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1916832"/>
            <a:ext cx="7955280" cy="406908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Príhovor pani riaditeľky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Oboznámenie žiakov s harmonogramom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Rozcvička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Aerobik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dirty="0" err="1" smtClean="0"/>
              <a:t>Zumba</a:t>
            </a: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sk-SK" sz="2800" dirty="0" err="1" smtClean="0"/>
              <a:t>Jóga</a:t>
            </a: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Posiľovacie cvičenia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Zopakovanie si naučených choreografií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Záver 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7952191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7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51651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0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7961149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8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pary">
  <a:themeElements>
    <a:clrScheme name="Výpary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ýpary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ýpary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TM04033937[[fn=Výpary]]</Template>
  <TotalTime>256</TotalTime>
  <Words>199</Words>
  <Application>Microsoft Office PowerPoint</Application>
  <PresentationFormat>Prezentácia na obrazovke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Výpary</vt:lpstr>
      <vt:lpstr>IUVENTA</vt:lpstr>
      <vt:lpstr>                                                    IUVENTA</vt:lpstr>
      <vt:lpstr>Príprava</vt:lpstr>
      <vt:lpstr>Prezentácia programu PowerPoint</vt:lpstr>
      <vt:lpstr>Realizácia akcie</vt:lpstr>
      <vt:lpstr>Program </vt:lpstr>
      <vt:lpstr>Prezentácia programu PowerPoint</vt:lpstr>
      <vt:lpstr>Prezentácia programu PowerPoint</vt:lpstr>
      <vt:lpstr>Prezentácia programu PowerPoint</vt:lpstr>
      <vt:lpstr>Prezentácia programu PowerPoint</vt:lpstr>
      <vt:lpstr>Maratón v aerobiku </vt:lpstr>
      <vt:lpstr>VYHODNOTENIE</vt:lpstr>
      <vt:lpstr>VYHODNOTENIE ÚČASTNÍKOV</vt:lpstr>
      <vt:lpstr>VYHODNOTENIE TÍMU</vt:lpstr>
      <vt:lpstr>POĎAKOVANIE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IUVENTA</dc:title>
  <dc:creator>GJK</dc:creator>
  <cp:lastModifiedBy>GJK</cp:lastModifiedBy>
  <cp:revision>23</cp:revision>
  <dcterms:created xsi:type="dcterms:W3CDTF">2019-10-09T09:47:33Z</dcterms:created>
  <dcterms:modified xsi:type="dcterms:W3CDTF">2019-11-12T13:35:00Z</dcterms:modified>
</cp:coreProperties>
</file>