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ĺžni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ĺžni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á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á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á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22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F0A90-51D3-45EA-A583-097F398E4AF0}" type="datetimeFigureOut">
              <a:rPr lang="sk-SK"/>
              <a:pPr>
                <a:defRPr/>
              </a:pPr>
              <a:t>23.4.2014</a:t>
            </a:fld>
            <a:endParaRPr lang="sk-SK"/>
          </a:p>
        </p:txBody>
      </p:sp>
      <p:sp>
        <p:nvSpPr>
          <p:cNvPr id="23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24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EA551-485E-47CC-87F3-6A72FDDA47B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F5D6C-980E-40D8-BD23-B640EAEB3A4F}" type="datetimeFigureOut">
              <a:rPr lang="sk-SK"/>
              <a:pPr>
                <a:defRPr/>
              </a:pPr>
              <a:t>23.4.2014</a:t>
            </a:fld>
            <a:endParaRPr lang="sk-SK"/>
          </a:p>
        </p:txBody>
      </p:sp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5C5E0-6C6F-470E-9B3D-B605F105A21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54DFB-EC74-43C5-A966-CB2B4682FCCC}" type="datetimeFigureOut">
              <a:rPr lang="sk-SK"/>
              <a:pPr>
                <a:defRPr/>
              </a:pPr>
              <a:t>23.4.2014</a:t>
            </a:fld>
            <a:endParaRPr lang="sk-SK"/>
          </a:p>
        </p:txBody>
      </p:sp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D6FF-4FF2-478A-93AB-6782087028A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A8D4CBF-82D8-40BE-BD8C-46B959BE163F}" type="datetimeFigureOut">
              <a:rPr lang="sk-SK"/>
              <a:pPr>
                <a:defRPr/>
              </a:pPr>
              <a:t>23.4.2014</a:t>
            </a:fld>
            <a:endParaRPr lang="sk-SK"/>
          </a:p>
        </p:txBody>
      </p:sp>
      <p:sp>
        <p:nvSpPr>
          <p:cNvPr id="5" name="Zástupný symbol čísla snímky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BDD9517-B2FD-4BF8-9215-17C389AAAEB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6" name="Zástupný symbol päty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ĺžni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ĺžni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ĺžnik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á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á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á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á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á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20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FBCB1-0D64-4653-ADD5-07BBF2821BC0}" type="datetimeFigureOut">
              <a:rPr lang="sk-SK"/>
              <a:pPr>
                <a:defRPr/>
              </a:pPr>
              <a:t>23.4.2014</a:t>
            </a:fld>
            <a:endParaRPr lang="sk-SK"/>
          </a:p>
        </p:txBody>
      </p:sp>
      <p:sp>
        <p:nvSpPr>
          <p:cNvPr id="21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22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6C3-436C-46D5-ABD0-CE28DE243B3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E58BE-F6B0-40F2-9544-86E678EE08BB}" type="datetimeFigureOut">
              <a:rPr lang="sk-SK"/>
              <a:pPr>
                <a:defRPr/>
              </a:pPr>
              <a:t>23.4.2014</a:t>
            </a:fld>
            <a:endParaRPr lang="sk-SK"/>
          </a:p>
        </p:txBody>
      </p:sp>
      <p:sp>
        <p:nvSpPr>
          <p:cNvPr id="6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78B54-936B-4720-8136-79C116A29D8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7" name="Zástupný symbol dátum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DD629-96A4-49DC-BDC4-74CBDCCA6EFF}" type="datetimeFigureOut">
              <a:rPr lang="sk-SK"/>
              <a:pPr>
                <a:defRPr/>
              </a:pPr>
              <a:t>23.4.2014</a:t>
            </a:fld>
            <a:endParaRPr lang="sk-SK"/>
          </a:p>
        </p:txBody>
      </p:sp>
      <p:sp>
        <p:nvSpPr>
          <p:cNvPr id="8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A39D8-84D9-4814-8153-3B730648DF7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B39FEAE-42BF-423D-AD90-F1ADF1E604C5}" type="datetimeFigureOut">
              <a:rPr lang="sk-SK"/>
              <a:pPr>
                <a:defRPr/>
              </a:pPr>
              <a:t>23.4.2014</a:t>
            </a:fld>
            <a:endParaRPr lang="sk-SK"/>
          </a:p>
        </p:txBody>
      </p:sp>
      <p:sp>
        <p:nvSpPr>
          <p:cNvPr id="4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E760A3B-04FB-445B-9C9A-55F0C3B06A1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5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9439F-1486-4B83-904E-B9E5CC1FA39A}" type="datetimeFigureOut">
              <a:rPr lang="sk-SK"/>
              <a:pPr>
                <a:defRPr/>
              </a:pPr>
              <a:t>23.4.2014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1C666-D030-41E7-A84A-EE99DDA607E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vná spojnic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Rovná spojnica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ĺžnik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á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2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9B80B2-9D70-439F-A595-869295B65AF2}" type="datetimeFigureOut">
              <a:rPr lang="sk-SK"/>
              <a:pPr>
                <a:defRPr/>
              </a:pPr>
              <a:t>23.4.2014</a:t>
            </a:fld>
            <a:endParaRPr lang="sk-SK"/>
          </a:p>
        </p:txBody>
      </p:sp>
      <p:sp>
        <p:nvSpPr>
          <p:cNvPr id="13" name="Zástupný symbol čísla snímky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C74319B-3570-465B-B735-B5E9DC897AC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14" name="Zástupný symbol päty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vná spojnic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á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ĺžnik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smtClean="0"/>
              <a:t>Ak chcete pridať obrázok, kliknite na ikonu</a:t>
            </a:r>
            <a:endParaRPr lang="en-US" noProof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12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EF03780-DEDF-4E8B-82CB-FD55C4531ECD}" type="datetimeFigureOut">
              <a:rPr lang="sk-SK"/>
              <a:pPr>
                <a:defRPr/>
              </a:pPr>
              <a:t>23.4.2014</a:t>
            </a:fld>
            <a:endParaRPr lang="sk-SK"/>
          </a:p>
        </p:txBody>
      </p:sp>
      <p:sp>
        <p:nvSpPr>
          <p:cNvPr id="13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F0620D-D5FC-4ED2-8A8F-D4D413E032D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14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028" name="Zástupný symbol textu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E339EA6-D498-4152-A6B1-802ED1A533E2}" type="datetimeFigureOut">
              <a:rPr lang="sk-SK"/>
              <a:pPr>
                <a:defRPr/>
              </a:pPr>
              <a:t>23.4.2014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á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70B2E6D-6696-4A41-BB95-D38139B9686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12" r:id="rId4"/>
    <p:sldLayoutId id="2147483713" r:id="rId5"/>
    <p:sldLayoutId id="2147483720" r:id="rId6"/>
    <p:sldLayoutId id="2147483714" r:id="rId7"/>
    <p:sldLayoutId id="2147483721" r:id="rId8"/>
    <p:sldLayoutId id="2147483722" r:id="rId9"/>
    <p:sldLayoutId id="2147483715" r:id="rId10"/>
    <p:sldLayoutId id="21474837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Maru&#353;ka\Pictures\Desktop\Aktualne_Asfeu_prirucka\LOG&#225;_ASFEU_povinn&#233;\op_vz_log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iki/B%C3%A1snik" TargetMode="External"/><Relationship Id="rId2" Type="http://schemas.openxmlformats.org/officeDocument/2006/relationships/hyperlink" Target="http://sk.wikipedia.org/wiki/Nemecko" TargetMode="Externa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jpeg"/><Relationship Id="rId5" Type="http://schemas.openxmlformats.org/officeDocument/2006/relationships/hyperlink" Target="http://sk.wikipedia.org/wiki/Nonsens" TargetMode="External"/><Relationship Id="rId4" Type="http://schemas.openxmlformats.org/officeDocument/2006/relationships/hyperlink" Target="http://sk.wikipedia.org/wiki/Arthur_Schopenhaue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00250" y="404664"/>
            <a:ext cx="6457950" cy="3240360"/>
          </a:xfrm>
        </p:spPr>
        <p:txBody>
          <a:bodyPr>
            <a:normAutofit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sz="4400" b="0" dirty="0" smtClean="0"/>
              <a:t>Christian Morgenstern</a:t>
            </a:r>
            <a:br>
              <a:rPr lang="sk-SK" sz="4400" b="0" dirty="0" smtClean="0"/>
            </a:br>
            <a:r>
              <a:rPr lang="sk-SK" sz="4400" b="0" dirty="0"/>
              <a:t/>
            </a:r>
            <a:br>
              <a:rPr lang="sk-SK" sz="4400" b="0" dirty="0"/>
            </a:br>
            <a:r>
              <a:rPr lang="sk-SK" sz="3600" b="0" dirty="0" smtClean="0"/>
              <a:t>Čistá lyrika</a:t>
            </a:r>
            <a:endParaRPr lang="sk-SK" sz="3600" b="0" dirty="0"/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2643188" y="4437112"/>
            <a:ext cx="5815012" cy="1728192"/>
          </a:xfrm>
        </p:spPr>
        <p:txBody>
          <a:bodyPr/>
          <a:lstStyle/>
          <a:p>
            <a:pPr eaLnBrk="1" hangingPunct="1"/>
            <a:r>
              <a:rPr lang="sk-SK" dirty="0" smtClean="0"/>
              <a:t>Meno: PaedDr. Anna </a:t>
            </a:r>
            <a:r>
              <a:rPr lang="sk-SK" dirty="0" err="1" smtClean="0"/>
              <a:t>Rosenbergová</a:t>
            </a:r>
            <a:r>
              <a:rPr lang="sk-SK" dirty="0" smtClean="0"/>
              <a:t> </a:t>
            </a:r>
          </a:p>
          <a:p>
            <a:pPr eaLnBrk="1" hangingPunct="1"/>
            <a:r>
              <a:rPr lang="sk-SK" dirty="0" smtClean="0"/>
              <a:t>Škola: Gymnázium Janka Kráľa, Zlaté Moravce</a:t>
            </a:r>
          </a:p>
        </p:txBody>
      </p:sp>
      <p:pic>
        <p:nvPicPr>
          <p:cNvPr id="4" name="Obrázek 5" descr="C:\Users\Maruška\Pictures\Desktop\Aktualne_Asfeu_prirucka\LOGá_ASFEU_povinné\op_vz_logo.gif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57" b="50406"/>
          <a:stretch>
            <a:fillRect/>
          </a:stretch>
        </p:blipFill>
        <p:spPr bwMode="auto">
          <a:xfrm>
            <a:off x="6786563" y="214313"/>
            <a:ext cx="10414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 descr="EU-ESF-VERTICAL-COL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214313"/>
            <a:ext cx="1019175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428625"/>
            <a:ext cx="242887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428625" y="5929313"/>
            <a:ext cx="8501063" cy="7921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sk-SK" sz="1400" dirty="0" smtClean="0"/>
              <a:t>Moderné vzdelávanie pre vedomostnú spoločnosť/ Projekt je spolufinancovaný zo zdrojov EÚ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k-SK" altLang="sk-SK" sz="1400" dirty="0" smtClean="0"/>
              <a:t>Kód ITMS projektu: 26110130645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k-SK" altLang="sk-SK" sz="1400" dirty="0" smtClean="0"/>
              <a:t>Učiť moderne, inovatívne, kreatívne znamená otvárať bránu do sveta práce</a:t>
            </a:r>
          </a:p>
          <a:p>
            <a:pPr>
              <a:spcBef>
                <a:spcPct val="0"/>
              </a:spcBef>
              <a:buFontTx/>
              <a:buNone/>
            </a:pPr>
            <a:endParaRPr lang="sk-SK" altLang="sk-SK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2857480" y="3212976"/>
            <a:ext cx="6309360" cy="43204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0" dirty="0"/>
              <a:t>Christian Morgenstern</a:t>
            </a:r>
            <a:endParaRPr lang="sk-SK" dirty="0"/>
          </a:p>
        </p:txBody>
      </p:sp>
      <p:sp>
        <p:nvSpPr>
          <p:cNvPr id="10243" name="Zástupný symbol obsahu 2"/>
          <p:cNvSpPr>
            <a:spLocks noGrp="1"/>
          </p:cNvSpPr>
          <p:nvPr>
            <p:ph type="body" sz="half" idx="2"/>
          </p:nvPr>
        </p:nvSpPr>
        <p:spPr>
          <a:xfrm>
            <a:off x="6300192" y="1484784"/>
            <a:ext cx="2160240" cy="5252438"/>
          </a:xfrm>
        </p:spPr>
        <p:txBody>
          <a:bodyPr>
            <a:normAutofit fontScale="55000" lnSpcReduction="20000"/>
          </a:bodyPr>
          <a:lstStyle/>
          <a:p>
            <a:r>
              <a:rPr lang="sk-SK" sz="3200" dirty="0" smtClean="0"/>
              <a:t>1871 – 1914</a:t>
            </a:r>
          </a:p>
          <a:p>
            <a:r>
              <a:rPr lang="sk-SK" sz="3200" dirty="0" smtClean="0">
                <a:hlinkClick r:id="rId2" tooltip="Nemecko"/>
              </a:rPr>
              <a:t>Nemecký</a:t>
            </a:r>
            <a:r>
              <a:rPr lang="sk-SK" sz="3200" dirty="0"/>
              <a:t> </a:t>
            </a:r>
            <a:r>
              <a:rPr lang="sk-SK" sz="3200" dirty="0">
                <a:hlinkClick r:id="rId3" tooltip="Básnik"/>
              </a:rPr>
              <a:t>básnik</a:t>
            </a:r>
            <a:r>
              <a:rPr lang="sk-SK" sz="3200" dirty="0"/>
              <a:t> a prekladateľ, ovplyvnený filozofiou </a:t>
            </a:r>
            <a:r>
              <a:rPr lang="sk-SK" sz="3200" dirty="0">
                <a:hlinkClick r:id="rId4" tooltip="Arthur Schopenhauer"/>
              </a:rPr>
              <a:t>Arthura </a:t>
            </a:r>
            <a:r>
              <a:rPr lang="sk-SK" sz="3200" dirty="0" smtClean="0">
                <a:hlinkClick r:id="rId4" tooltip="Arthur Schopenhauer"/>
              </a:rPr>
              <a:t>Schopenhauera</a:t>
            </a:r>
            <a:r>
              <a:rPr lang="sk-SK" sz="3200" dirty="0"/>
              <a:t> </a:t>
            </a:r>
            <a:r>
              <a:rPr lang="sk-SK" sz="3200" dirty="0" smtClean="0"/>
              <a:t>a </a:t>
            </a:r>
            <a:r>
              <a:rPr lang="sk-SK" sz="3200" u="sng" dirty="0" smtClean="0">
                <a:solidFill>
                  <a:schemeClr val="accent1">
                    <a:lumMod val="75000"/>
                  </a:schemeClr>
                </a:solidFill>
              </a:rPr>
              <a:t>Friedricha Nietzscheho.</a:t>
            </a:r>
          </a:p>
          <a:p>
            <a:r>
              <a:rPr lang="sk-SK" sz="3200" dirty="0" smtClean="0"/>
              <a:t>Zakladateľ</a:t>
            </a:r>
            <a:r>
              <a:rPr lang="sk-SK" sz="3200" dirty="0"/>
              <a:t> </a:t>
            </a:r>
            <a:r>
              <a:rPr lang="sk-SK" sz="3200" dirty="0">
                <a:hlinkClick r:id="rId5" tooltip="Nonsens"/>
              </a:rPr>
              <a:t>nonsensového</a:t>
            </a:r>
            <a:r>
              <a:rPr lang="sk-SK" sz="3200" dirty="0"/>
              <a:t> básnictva v nemeckej literatúre. Majster groteskných veršov zosmiešňujúcich meštiactvo a snobizmus, provinčnosť a povrchnosť, tuposť a krátkozrakosť</a:t>
            </a:r>
            <a:r>
              <a:rPr lang="sk-SK" sz="3200" dirty="0" smtClean="0"/>
              <a:t>.</a:t>
            </a:r>
          </a:p>
          <a:p>
            <a:r>
              <a:rPr lang="sk-SK" sz="3200" u="sng" dirty="0" smtClean="0">
                <a:solidFill>
                  <a:schemeClr val="accent1">
                    <a:lumMod val="75000"/>
                  </a:schemeClr>
                </a:solidFill>
              </a:rPr>
              <a:t>1905 – Šibeničné piesne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1026" name="Picture 2" descr="Christian Morgenstern"/>
          <p:cNvPicPr>
            <a:picLocks noGrp="1" noChangeAspect="1" noChangeArrowheads="1"/>
          </p:cNvPicPr>
          <p:nvPr>
            <p:ph type="pic"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57" b="11857"/>
          <a:stretch>
            <a:fillRect/>
          </a:stretch>
        </p:blipFill>
        <p:spPr bwMode="auto">
          <a:xfrm>
            <a:off x="0" y="0"/>
            <a:ext cx="57241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716"/>
            <a:ext cx="7467600" cy="634082"/>
          </a:xfrm>
        </p:spPr>
        <p:txBody>
          <a:bodyPr>
            <a:normAutofit/>
          </a:bodyPr>
          <a:lstStyle/>
          <a:p>
            <a:r>
              <a:rPr lang="sk-SK" sz="3200" dirty="0"/>
              <a:t>Ch. Morgenstern: Veliké Lalulá</a:t>
            </a:r>
          </a:p>
        </p:txBody>
      </p:sp>
      <p:sp>
        <p:nvSpPr>
          <p:cNvPr id="11267" name="Zástupný symbol obsahu 2"/>
          <p:cNvSpPr>
            <a:spLocks noGrp="1"/>
          </p:cNvSpPr>
          <p:nvPr>
            <p:ph sz="quarter" idx="1"/>
          </p:nvPr>
        </p:nvSpPr>
        <p:spPr>
          <a:xfrm>
            <a:off x="22366" y="1082910"/>
            <a:ext cx="7467600" cy="5421089"/>
          </a:xfrm>
        </p:spPr>
        <p:txBody>
          <a:bodyPr/>
          <a:lstStyle/>
          <a:p>
            <a:pPr marL="0" indent="0">
              <a:buNone/>
            </a:pPr>
            <a:r>
              <a:rPr lang="sk-SK" sz="2000" dirty="0"/>
              <a:t>Kraklakvakve? Koranere! </a:t>
            </a:r>
            <a:br>
              <a:rPr lang="sk-SK" sz="2000" dirty="0"/>
            </a:br>
            <a:r>
              <a:rPr lang="sk-SK" sz="2000" dirty="0"/>
              <a:t>Ksonsirýři - guelira: </a:t>
            </a:r>
            <a:br>
              <a:rPr lang="sk-SK" sz="2000" dirty="0"/>
            </a:br>
            <a:r>
              <a:rPr lang="sk-SK" sz="2000" dirty="0"/>
              <a:t>Brifsi, brafsi; gutužere: </a:t>
            </a:r>
            <a:br>
              <a:rPr lang="sk-SK" sz="2000" dirty="0"/>
            </a:br>
            <a:r>
              <a:rPr lang="sk-SK" sz="2000" dirty="0"/>
              <a:t>gasti, dasti kra... </a:t>
            </a:r>
            <a:br>
              <a:rPr lang="sk-SK" sz="2000" dirty="0"/>
            </a:br>
            <a:r>
              <a:rPr lang="sk-SK" sz="2000" dirty="0"/>
              <a:t>Lalu lalu lalu lalu la! </a:t>
            </a:r>
            <a:br>
              <a:rPr lang="sk-SK" sz="2000" dirty="0"/>
            </a:br>
            <a:r>
              <a:rPr lang="sk-SK" sz="2000" dirty="0"/>
              <a:t/>
            </a:r>
            <a:br>
              <a:rPr lang="sk-SK" sz="2000" dirty="0"/>
            </a:br>
            <a:r>
              <a:rPr lang="sk-SK" sz="2000" dirty="0"/>
              <a:t>Chandraradar sísajádra </a:t>
            </a:r>
            <a:br>
              <a:rPr lang="sk-SK" sz="2000" dirty="0"/>
            </a:br>
            <a:r>
              <a:rPr lang="sk-SK" sz="2000" dirty="0"/>
              <a:t>tesku tes py pi? </a:t>
            </a:r>
            <a:br>
              <a:rPr lang="sk-SK" sz="2000" dirty="0"/>
            </a:br>
            <a:r>
              <a:rPr lang="sk-SK" sz="2000" dirty="0"/>
              <a:t>Vahapádra, pryvešádra </a:t>
            </a:r>
            <a:br>
              <a:rPr lang="sk-SK" sz="2000" dirty="0"/>
            </a:br>
            <a:r>
              <a:rPr lang="sk-SK" sz="2000" dirty="0"/>
              <a:t>klukpukpici li? </a:t>
            </a:r>
            <a:br>
              <a:rPr lang="sk-SK" sz="2000" dirty="0"/>
            </a:br>
            <a:r>
              <a:rPr lang="sk-SK" sz="2000" dirty="0"/>
              <a:t>Lalu lalu lalu lalu la! </a:t>
            </a:r>
            <a:br>
              <a:rPr lang="sk-SK" sz="2000" dirty="0"/>
            </a:br>
            <a:r>
              <a:rPr lang="sk-SK" sz="2000" dirty="0"/>
              <a:t/>
            </a:r>
            <a:br>
              <a:rPr lang="sk-SK" sz="2000" dirty="0"/>
            </a:br>
            <a:r>
              <a:rPr lang="sk-SK" sz="2000" dirty="0"/>
              <a:t>Sochoškrt sic kalcisumpa </a:t>
            </a:r>
            <a:br>
              <a:rPr lang="sk-SK" sz="2000" dirty="0"/>
            </a:br>
            <a:r>
              <a:rPr lang="sk-SK" sz="2000" dirty="0"/>
              <a:t>senmemysagart (! </a:t>
            </a:r>
            <a:br>
              <a:rPr lang="sk-SK" sz="2000" dirty="0"/>
            </a:br>
            <a:r>
              <a:rPr lang="sk-SK" sz="2000" dirty="0"/>
              <a:t>Biboň sod: Quocitem Vumpa </a:t>
            </a:r>
            <a:br>
              <a:rPr lang="sk-SK" sz="2000" dirty="0"/>
            </a:br>
            <a:r>
              <a:rPr lang="sk-SK" sz="2000" dirty="0"/>
              <a:t>Kleso Klaso Klart (!) </a:t>
            </a:r>
            <a:br>
              <a:rPr lang="sk-SK" sz="2000" dirty="0"/>
            </a:br>
            <a:r>
              <a:rPr lang="sk-SK" sz="2000" dirty="0"/>
              <a:t>Lalu lalu lalu lalu la! </a:t>
            </a:r>
            <a:endParaRPr lang="sk-SK" sz="20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340766"/>
            <a:ext cx="3219450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ÚLOHY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http://</a:t>
            </a:r>
            <a:r>
              <a:rPr lang="sk-SK" dirty="0" smtClean="0"/>
              <a:t>www.youtube.com/watch?v=IAGTF7ev5sA&amp;list=PL6EC302F4F4F7E17B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 smtClean="0"/>
              <a:t>Nájdite súvislosti medzi obrazom, textom a hudbou</a:t>
            </a:r>
            <a:endParaRPr lang="sk-SK" dirty="0"/>
          </a:p>
          <a:p>
            <a:pPr lvl="0"/>
            <a:r>
              <a:rPr lang="sk-SK" dirty="0" smtClean="0"/>
              <a:t>Pokúste sa o vlastnú definíciu čistej lyriky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7593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http://</a:t>
            </a:r>
            <a:r>
              <a:rPr lang="sk-SK" dirty="0" smtClean="0"/>
              <a:t>sk.wikipedia.org/wiki/Christian_Morgenstern</a:t>
            </a:r>
          </a:p>
          <a:p>
            <a:r>
              <a:rPr lang="sk-SK"/>
              <a:t>http://cafe-deutschland.blogspot.sk/2013/11/christian-morgenstern-die-lesenswerte.html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723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ád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216</TotalTime>
  <Words>85</Words>
  <Application>Microsoft Office PowerPoint</Application>
  <PresentationFormat>Prezentácia na obrazovke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0" baseType="lpstr">
      <vt:lpstr>Arial</vt:lpstr>
      <vt:lpstr>Century Schoolbook</vt:lpstr>
      <vt:lpstr>Wingdings</vt:lpstr>
      <vt:lpstr>Wingdings 2</vt:lpstr>
      <vt:lpstr>Arkáda</vt:lpstr>
      <vt:lpstr> Christian Morgenstern  Čistá lyrika</vt:lpstr>
      <vt:lpstr>Christian Morgenstern</vt:lpstr>
      <vt:lpstr>Ch. Morgenstern: Veliké Lalulá</vt:lpstr>
      <vt:lpstr>ÚLOHY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Metodika výučby slovenského jazyka a literatúry v rámci nových pedagogických dokumentov</dc:title>
  <dc:creator>Admin</dc:creator>
  <cp:lastModifiedBy>NTB107</cp:lastModifiedBy>
  <cp:revision>22</cp:revision>
  <dcterms:created xsi:type="dcterms:W3CDTF">2012-03-31T12:53:03Z</dcterms:created>
  <dcterms:modified xsi:type="dcterms:W3CDTF">2014-04-23T18:28:10Z</dcterms:modified>
</cp:coreProperties>
</file>