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70" r:id="rId4"/>
    <p:sldId id="260" r:id="rId5"/>
    <p:sldId id="258" r:id="rId6"/>
    <p:sldId id="287" r:id="rId7"/>
    <p:sldId id="272" r:id="rId8"/>
    <p:sldId id="274" r:id="rId9"/>
    <p:sldId id="267" r:id="rId10"/>
    <p:sldId id="266" r:id="rId11"/>
    <p:sldId id="262" r:id="rId12"/>
    <p:sldId id="263" r:id="rId13"/>
    <p:sldId id="268" r:id="rId14"/>
    <p:sldId id="269" r:id="rId15"/>
    <p:sldId id="275" r:id="rId16"/>
    <p:sldId id="276" r:id="rId17"/>
    <p:sldId id="277" r:id="rId18"/>
    <p:sldId id="278" r:id="rId19"/>
    <p:sldId id="282" r:id="rId20"/>
    <p:sldId id="283" r:id="rId21"/>
    <p:sldId id="284" r:id="rId22"/>
    <p:sldId id="286" r:id="rId23"/>
    <p:sldId id="281" r:id="rId2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60" autoAdjust="0"/>
    <p:restoredTop sz="94662" autoAdjust="0"/>
  </p:normalViewPr>
  <p:slideViewPr>
    <p:cSldViewPr>
      <p:cViewPr varScale="1">
        <p:scale>
          <a:sx n="70" d="100"/>
          <a:sy n="70" d="100"/>
        </p:scale>
        <p:origin x="140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0" name="Pravoúhlý trojúhelní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Nadpis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cs-CZ" smtClean="0"/>
              <a:t>Klepnutím lze upravit styl předlohy nadpisů.</a:t>
            </a:r>
            <a:endParaRPr kumimoji="0" lang="en-US"/>
          </a:p>
        </p:txBody>
      </p:sp>
      <p:sp>
        <p:nvSpPr>
          <p:cNvPr id="17" name="Podnadpis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cs-CZ" smtClean="0"/>
              <a:t>Klepnutím lze upravit styl předlohy podnadpisů.</a:t>
            </a:r>
            <a:endParaRPr kumimoji="0" lang="en-US"/>
          </a:p>
        </p:txBody>
      </p:sp>
      <p:grpSp>
        <p:nvGrpSpPr>
          <p:cNvPr id="2" name="Skupina 1"/>
          <p:cNvGrpSpPr/>
          <p:nvPr/>
        </p:nvGrpSpPr>
        <p:grpSpPr>
          <a:xfrm>
            <a:off x="-3765" y="4953000"/>
            <a:ext cx="9147765" cy="1912088"/>
            <a:chOff x="-3765" y="4832896"/>
            <a:chExt cx="9147765" cy="2032192"/>
          </a:xfrm>
        </p:grpSpPr>
        <p:sp>
          <p:nvSpPr>
            <p:cNvPr id="7" name="Volný tvar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Volný tvar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Volný tvar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Přímá spojovací čára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Zástupný symbol pro datum 29"/>
          <p:cNvSpPr>
            <a:spLocks noGrp="1"/>
          </p:cNvSpPr>
          <p:nvPr>
            <p:ph type="dt" sz="half" idx="10"/>
          </p:nvPr>
        </p:nvSpPr>
        <p:spPr/>
        <p:txBody>
          <a:bodyPr/>
          <a:lstStyle>
            <a:lvl1pPr>
              <a:defRPr>
                <a:solidFill>
                  <a:srgbClr val="FFFFFF"/>
                </a:solidFill>
              </a:defRPr>
            </a:lvl1pPr>
            <a:extLst/>
          </a:lstStyle>
          <a:p>
            <a:fld id="{1B912F54-D2BA-4405-9757-B02CFF471A95}" type="datetimeFigureOut">
              <a:rPr lang="cs-CZ" smtClean="0"/>
              <a:pPr/>
              <a:t>1. 7. 2014</a:t>
            </a:fld>
            <a:endParaRPr lang="cs-CZ" dirty="0"/>
          </a:p>
        </p:txBody>
      </p:sp>
      <p:sp>
        <p:nvSpPr>
          <p:cNvPr id="19" name="Zástupný symbol pro zápatí 18"/>
          <p:cNvSpPr>
            <a:spLocks noGrp="1"/>
          </p:cNvSpPr>
          <p:nvPr>
            <p:ph type="ftr" sz="quarter" idx="11"/>
          </p:nvPr>
        </p:nvSpPr>
        <p:spPr/>
        <p:txBody>
          <a:bodyPr/>
          <a:lstStyle>
            <a:lvl1pPr>
              <a:defRPr>
                <a:solidFill>
                  <a:schemeClr val="accent1">
                    <a:tint val="20000"/>
                  </a:schemeClr>
                </a:solidFill>
              </a:defRPr>
            </a:lvl1pPr>
            <a:extLst/>
          </a:lstStyle>
          <a:p>
            <a:endParaRPr lang="cs-CZ" dirty="0"/>
          </a:p>
        </p:txBody>
      </p:sp>
      <p:sp>
        <p:nvSpPr>
          <p:cNvPr id="27" name="Zástupný symbol pro číslo snímku 26"/>
          <p:cNvSpPr>
            <a:spLocks noGrp="1"/>
          </p:cNvSpPr>
          <p:nvPr>
            <p:ph type="sldNum" sz="quarter" idx="12"/>
          </p:nvPr>
        </p:nvSpPr>
        <p:spPr/>
        <p:txBody>
          <a:bodyPr/>
          <a:lstStyle>
            <a:lvl1pPr>
              <a:defRPr>
                <a:solidFill>
                  <a:srgbClr val="FFFFFF"/>
                </a:solidFill>
              </a:defRPr>
            </a:lvl1pPr>
            <a:extLst/>
          </a:lstStyle>
          <a:p>
            <a:fld id="{85179CD5-1E76-480F-9A72-7A80028F7CDF}" type="slidenum">
              <a:rPr lang="cs-CZ" smtClean="0"/>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1481329"/>
            <a:ext cx="8229600" cy="4386071"/>
          </a:xfrm>
        </p:spPr>
        <p:txBody>
          <a:bodyPr vert="eaVert"/>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1B912F54-D2BA-4405-9757-B02CFF471A95}" type="datetimeFigureOut">
              <a:rPr lang="cs-CZ" smtClean="0"/>
              <a:pPr/>
              <a:t>1. 7. 2014</a:t>
            </a:fld>
            <a:endParaRPr lang="cs-CZ" dirty="0"/>
          </a:p>
        </p:txBody>
      </p:sp>
      <p:sp>
        <p:nvSpPr>
          <p:cNvPr id="5" name="Zástupný symbol pro zápatí 4"/>
          <p:cNvSpPr>
            <a:spLocks noGrp="1"/>
          </p:cNvSpPr>
          <p:nvPr>
            <p:ph type="ftr" sz="quarter" idx="11"/>
          </p:nvPr>
        </p:nvSpPr>
        <p:spPr/>
        <p:txBody>
          <a:bodyPr/>
          <a:lstStyle>
            <a:extLst/>
          </a:lstStyle>
          <a:p>
            <a:endParaRPr lang="cs-CZ" dirty="0"/>
          </a:p>
        </p:txBody>
      </p:sp>
      <p:sp>
        <p:nvSpPr>
          <p:cNvPr id="6" name="Zástupný symbol pro číslo snímku 5"/>
          <p:cNvSpPr>
            <a:spLocks noGrp="1"/>
          </p:cNvSpPr>
          <p:nvPr>
            <p:ph type="sldNum" sz="quarter" idx="12"/>
          </p:nvPr>
        </p:nvSpPr>
        <p:spPr/>
        <p:txBody>
          <a:bodyPr/>
          <a:lstStyle>
            <a:extLst/>
          </a:lstStyle>
          <a:p>
            <a:fld id="{85179CD5-1E76-480F-9A72-7A80028F7CDF}" type="slidenum">
              <a:rPr lang="cs-CZ" smtClean="0"/>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44013" y="274640"/>
            <a:ext cx="1777470" cy="5592761"/>
          </a:xfrm>
        </p:spPr>
        <p:txBody>
          <a:bodyPr vert="eaVert"/>
          <a:lstStyle>
            <a:extLs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41"/>
            <a:ext cx="6324600" cy="5592760"/>
          </a:xfrm>
        </p:spPr>
        <p:txBody>
          <a:bodyPr vert="eaVert"/>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1B912F54-D2BA-4405-9757-B02CFF471A95}" type="datetimeFigureOut">
              <a:rPr lang="cs-CZ" smtClean="0"/>
              <a:pPr/>
              <a:t>1. 7. 2014</a:t>
            </a:fld>
            <a:endParaRPr lang="cs-CZ" dirty="0"/>
          </a:p>
        </p:txBody>
      </p:sp>
      <p:sp>
        <p:nvSpPr>
          <p:cNvPr id="5" name="Zástupný symbol pro zápatí 4"/>
          <p:cNvSpPr>
            <a:spLocks noGrp="1"/>
          </p:cNvSpPr>
          <p:nvPr>
            <p:ph type="ftr" sz="quarter" idx="11"/>
          </p:nvPr>
        </p:nvSpPr>
        <p:spPr/>
        <p:txBody>
          <a:bodyPr/>
          <a:lstStyle>
            <a:extLst/>
          </a:lstStyle>
          <a:p>
            <a:endParaRPr lang="cs-CZ" dirty="0"/>
          </a:p>
        </p:txBody>
      </p:sp>
      <p:sp>
        <p:nvSpPr>
          <p:cNvPr id="6" name="Zástupný symbol pro číslo snímku 5"/>
          <p:cNvSpPr>
            <a:spLocks noGrp="1"/>
          </p:cNvSpPr>
          <p:nvPr>
            <p:ph type="sldNum" sz="quarter" idx="12"/>
          </p:nvPr>
        </p:nvSpPr>
        <p:spPr/>
        <p:txBody>
          <a:bodyPr/>
          <a:lstStyle>
            <a:extLst/>
          </a:lstStyle>
          <a:p>
            <a:fld id="{85179CD5-1E76-480F-9A72-7A80028F7CDF}" type="slidenum">
              <a:rPr lang="cs-CZ" smtClean="0"/>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1B912F54-D2BA-4405-9757-B02CFF471A95}" type="datetimeFigureOut">
              <a:rPr lang="cs-CZ" smtClean="0"/>
              <a:pPr/>
              <a:t>1. 7. 2014</a:t>
            </a:fld>
            <a:endParaRPr lang="cs-CZ" dirty="0"/>
          </a:p>
        </p:txBody>
      </p:sp>
      <p:sp>
        <p:nvSpPr>
          <p:cNvPr id="5" name="Zástupný symbol pro zápatí 4"/>
          <p:cNvSpPr>
            <a:spLocks noGrp="1"/>
          </p:cNvSpPr>
          <p:nvPr>
            <p:ph type="ftr" sz="quarter" idx="11"/>
          </p:nvPr>
        </p:nvSpPr>
        <p:spPr/>
        <p:txBody>
          <a:bodyPr/>
          <a:lstStyle>
            <a:extLst/>
          </a:lstStyle>
          <a:p>
            <a:endParaRPr lang="cs-CZ" dirty="0"/>
          </a:p>
        </p:txBody>
      </p:sp>
      <p:sp>
        <p:nvSpPr>
          <p:cNvPr id="6" name="Zástupný symbol pro číslo snímku 5"/>
          <p:cNvSpPr>
            <a:spLocks noGrp="1"/>
          </p:cNvSpPr>
          <p:nvPr>
            <p:ph type="sldNum" sz="quarter" idx="12"/>
          </p:nvPr>
        </p:nvSpPr>
        <p:spPr/>
        <p:txBody>
          <a:bodyPr/>
          <a:lstStyle>
            <a:extLst/>
          </a:lstStyle>
          <a:p>
            <a:fld id="{85179CD5-1E76-480F-9A72-7A80028F7CDF}" type="slidenum">
              <a:rPr lang="cs-CZ" smtClean="0"/>
              <a:pPr/>
              <a:t>‹#›</a:t>
            </a:fld>
            <a:endParaRPr lang="cs-CZ" dirty="0"/>
          </a:p>
        </p:txBody>
      </p:sp>
      <p:sp>
        <p:nvSpPr>
          <p:cNvPr id="7" name="Nadpis 6"/>
          <p:cNvSpPr>
            <a:spLocks noGrp="1"/>
          </p:cNvSpPr>
          <p:nvPr>
            <p:ph type="title"/>
          </p:nvPr>
        </p:nvSpPr>
        <p:spPr/>
        <p:txBody>
          <a:bodyPr rtlCol="0"/>
          <a:lstStyle>
            <a:extLst/>
          </a:lstStyle>
          <a:p>
            <a:r>
              <a:rPr kumimoji="0" lang="cs-CZ" smtClean="0"/>
              <a:t>Klepnutím lze upravit styl předlohy nadpisů.</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extLst/>
          </a:lstStyle>
          <a:p>
            <a:fld id="{1B912F54-D2BA-4405-9757-B02CFF471A95}" type="datetimeFigureOut">
              <a:rPr lang="cs-CZ" smtClean="0"/>
              <a:pPr/>
              <a:t>1. 7. 2014</a:t>
            </a:fld>
            <a:endParaRPr lang="cs-CZ" dirty="0"/>
          </a:p>
        </p:txBody>
      </p:sp>
      <p:sp>
        <p:nvSpPr>
          <p:cNvPr id="5" name="Zástupný symbol pro zápatí 4"/>
          <p:cNvSpPr>
            <a:spLocks noGrp="1"/>
          </p:cNvSpPr>
          <p:nvPr>
            <p:ph type="ftr" sz="quarter" idx="11"/>
          </p:nvPr>
        </p:nvSpPr>
        <p:spPr/>
        <p:txBody>
          <a:bodyPr/>
          <a:lstStyle>
            <a:extLst/>
          </a:lstStyle>
          <a:p>
            <a:endParaRPr lang="cs-CZ" dirty="0"/>
          </a:p>
        </p:txBody>
      </p:sp>
      <p:sp>
        <p:nvSpPr>
          <p:cNvPr id="6" name="Zástupný symbol pro číslo snímku 5"/>
          <p:cNvSpPr>
            <a:spLocks noGrp="1"/>
          </p:cNvSpPr>
          <p:nvPr>
            <p:ph type="sldNum" sz="quarter" idx="12"/>
          </p:nvPr>
        </p:nvSpPr>
        <p:spPr/>
        <p:txBody>
          <a:bodyPr/>
          <a:lstStyle>
            <a:extLst/>
          </a:lstStyle>
          <a:p>
            <a:fld id="{85179CD5-1E76-480F-9A72-7A80028F7CDF}" type="slidenum">
              <a:rPr lang="cs-CZ" smtClean="0"/>
              <a:pPr/>
              <a:t>‹#›</a:t>
            </a:fld>
            <a:endParaRPr lang="cs-CZ" dirty="0"/>
          </a:p>
        </p:txBody>
      </p:sp>
      <p:sp>
        <p:nvSpPr>
          <p:cNvPr id="7" name="Dvojitá šipk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Dvojitá šipk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1B912F54-D2BA-4405-9757-B02CFF471A95}" type="datetimeFigureOut">
              <a:rPr lang="cs-CZ" smtClean="0"/>
              <a:pPr/>
              <a:t>1. 7. 2014</a:t>
            </a:fld>
            <a:endParaRPr lang="cs-CZ" dirty="0"/>
          </a:p>
        </p:txBody>
      </p:sp>
      <p:sp>
        <p:nvSpPr>
          <p:cNvPr id="6" name="Zástupný symbol pro zápatí 5"/>
          <p:cNvSpPr>
            <a:spLocks noGrp="1"/>
          </p:cNvSpPr>
          <p:nvPr>
            <p:ph type="ftr" sz="quarter" idx="11"/>
          </p:nvPr>
        </p:nvSpPr>
        <p:spPr/>
        <p:txBody>
          <a:bodyPr/>
          <a:lstStyle>
            <a:extLst/>
          </a:lstStyle>
          <a:p>
            <a:endParaRPr lang="cs-CZ" dirty="0"/>
          </a:p>
        </p:txBody>
      </p:sp>
      <p:sp>
        <p:nvSpPr>
          <p:cNvPr id="7" name="Zástupný symbol pro číslo snímku 6"/>
          <p:cNvSpPr>
            <a:spLocks noGrp="1"/>
          </p:cNvSpPr>
          <p:nvPr>
            <p:ph type="sldNum" sz="quarter" idx="12"/>
          </p:nvPr>
        </p:nvSpPr>
        <p:spPr/>
        <p:txBody>
          <a:bodyPr/>
          <a:lstStyle>
            <a:extLst/>
          </a:lstStyle>
          <a:p>
            <a:fld id="{85179CD5-1E76-480F-9A72-7A80028F7CDF}" type="slidenum">
              <a:rPr lang="cs-CZ" smtClean="0"/>
              <a:pPr/>
              <a:t>‹#›</a:t>
            </a:fld>
            <a:endParaRPr lang="cs-CZ" dirty="0"/>
          </a:p>
        </p:txBody>
      </p:sp>
      <p:sp>
        <p:nvSpPr>
          <p:cNvPr id="8" name="Nadpis 7"/>
          <p:cNvSpPr>
            <a:spLocks noGrp="1"/>
          </p:cNvSpPr>
          <p:nvPr>
            <p:ph type="title"/>
          </p:nvPr>
        </p:nvSpPr>
        <p:spPr/>
        <p:txBody>
          <a:bodyPr rtlCol="0"/>
          <a:lstStyle>
            <a:extLst/>
          </a:lstStyle>
          <a:p>
            <a:r>
              <a:rPr kumimoji="0" lang="cs-CZ" smtClean="0"/>
              <a:t>Klepnutím lze upravit styl předlohy nadpisů.</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8229600" cy="1143000"/>
          </a:xfrm>
        </p:spPr>
        <p:txBody>
          <a:bodyPr anchor="ctr"/>
          <a:lstStyle>
            <a:lvl1pPr>
              <a:defRPr/>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extLst/>
          </a:lstStyle>
          <a:p>
            <a:fld id="{1B912F54-D2BA-4405-9757-B02CFF471A95}" type="datetimeFigureOut">
              <a:rPr lang="cs-CZ" smtClean="0"/>
              <a:pPr/>
              <a:t>1. 7. 2014</a:t>
            </a:fld>
            <a:endParaRPr lang="cs-CZ" dirty="0"/>
          </a:p>
        </p:txBody>
      </p:sp>
      <p:sp>
        <p:nvSpPr>
          <p:cNvPr id="8" name="Zástupný symbol pro zápatí 7"/>
          <p:cNvSpPr>
            <a:spLocks noGrp="1"/>
          </p:cNvSpPr>
          <p:nvPr>
            <p:ph type="ftr" sz="quarter" idx="11"/>
          </p:nvPr>
        </p:nvSpPr>
        <p:spPr/>
        <p:txBody>
          <a:bodyPr/>
          <a:lstStyle>
            <a:extLst/>
          </a:lstStyle>
          <a:p>
            <a:endParaRPr lang="cs-CZ" dirty="0"/>
          </a:p>
        </p:txBody>
      </p:sp>
      <p:sp>
        <p:nvSpPr>
          <p:cNvPr id="9" name="Zástupný symbol pro číslo snímku 8"/>
          <p:cNvSpPr>
            <a:spLocks noGrp="1"/>
          </p:cNvSpPr>
          <p:nvPr>
            <p:ph type="sldNum" sz="quarter" idx="12"/>
          </p:nvPr>
        </p:nvSpPr>
        <p:spPr/>
        <p:txBody>
          <a:bodyPr/>
          <a:lstStyle>
            <a:extLst/>
          </a:lstStyle>
          <a:p>
            <a:fld id="{85179CD5-1E76-480F-9A72-7A80028F7CDF}" type="slidenum">
              <a:rPr lang="cs-CZ" smtClean="0"/>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extLst/>
          </a:lstStyle>
          <a:p>
            <a:fld id="{1B912F54-D2BA-4405-9757-B02CFF471A95}" type="datetimeFigureOut">
              <a:rPr lang="cs-CZ" smtClean="0"/>
              <a:pPr/>
              <a:t>1. 7. 2014</a:t>
            </a:fld>
            <a:endParaRPr lang="cs-CZ" dirty="0"/>
          </a:p>
        </p:txBody>
      </p:sp>
      <p:sp>
        <p:nvSpPr>
          <p:cNvPr id="4" name="Zástupný symbol pro zápatí 3"/>
          <p:cNvSpPr>
            <a:spLocks noGrp="1"/>
          </p:cNvSpPr>
          <p:nvPr>
            <p:ph type="ftr" sz="quarter" idx="11"/>
          </p:nvPr>
        </p:nvSpPr>
        <p:spPr/>
        <p:txBody>
          <a:bodyPr/>
          <a:lstStyle>
            <a:extLst/>
          </a:lstStyle>
          <a:p>
            <a:endParaRPr lang="cs-CZ" dirty="0"/>
          </a:p>
        </p:txBody>
      </p:sp>
      <p:sp>
        <p:nvSpPr>
          <p:cNvPr id="5" name="Zástupný symbol pro číslo snímku 4"/>
          <p:cNvSpPr>
            <a:spLocks noGrp="1"/>
          </p:cNvSpPr>
          <p:nvPr>
            <p:ph type="sldNum" sz="quarter" idx="12"/>
          </p:nvPr>
        </p:nvSpPr>
        <p:spPr/>
        <p:txBody>
          <a:bodyPr/>
          <a:lstStyle>
            <a:extLst/>
          </a:lstStyle>
          <a:p>
            <a:fld id="{85179CD5-1E76-480F-9A72-7A80028F7CDF}" type="slidenum">
              <a:rPr lang="cs-CZ" smtClean="0"/>
              <a:pPr/>
              <a:t>‹#›</a:t>
            </a:fld>
            <a:endParaRPr lang="cs-CZ" dirty="0"/>
          </a:p>
        </p:txBody>
      </p:sp>
      <p:sp>
        <p:nvSpPr>
          <p:cNvPr id="6" name="Nadpis 5"/>
          <p:cNvSpPr>
            <a:spLocks noGrp="1"/>
          </p:cNvSpPr>
          <p:nvPr>
            <p:ph type="title"/>
          </p:nvPr>
        </p:nvSpPr>
        <p:spPr/>
        <p:txBody>
          <a:bodyPr rtlCol="0"/>
          <a:lstStyle>
            <a:extLst/>
          </a:lstStyle>
          <a:p>
            <a:r>
              <a:rPr kumimoji="0" lang="cs-CZ" smtClean="0"/>
              <a:t>Klepnutím lze upravit styl předlohy nadpisů.</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extLst/>
          </a:lstStyle>
          <a:p>
            <a:fld id="{1B912F54-D2BA-4405-9757-B02CFF471A95}" type="datetimeFigureOut">
              <a:rPr lang="cs-CZ" smtClean="0"/>
              <a:pPr/>
              <a:t>1. 7. 2014</a:t>
            </a:fld>
            <a:endParaRPr lang="cs-CZ" dirty="0"/>
          </a:p>
        </p:txBody>
      </p:sp>
      <p:sp>
        <p:nvSpPr>
          <p:cNvPr id="3" name="Zástupný symbol pro zápatí 2"/>
          <p:cNvSpPr>
            <a:spLocks noGrp="1"/>
          </p:cNvSpPr>
          <p:nvPr>
            <p:ph type="ftr" sz="quarter" idx="11"/>
          </p:nvPr>
        </p:nvSpPr>
        <p:spPr/>
        <p:txBody>
          <a:bodyPr/>
          <a:lstStyle>
            <a:extLst/>
          </a:lstStyle>
          <a:p>
            <a:endParaRPr lang="cs-CZ" dirty="0"/>
          </a:p>
        </p:txBody>
      </p:sp>
      <p:sp>
        <p:nvSpPr>
          <p:cNvPr id="4" name="Zástupný symbol pro číslo snímku 3"/>
          <p:cNvSpPr>
            <a:spLocks noGrp="1"/>
          </p:cNvSpPr>
          <p:nvPr>
            <p:ph type="sldNum" sz="quarter" idx="12"/>
          </p:nvPr>
        </p:nvSpPr>
        <p:spPr/>
        <p:txBody>
          <a:bodyPr/>
          <a:lstStyle>
            <a:extLst/>
          </a:lstStyle>
          <a:p>
            <a:fld id="{85179CD5-1E76-480F-9A72-7A80028F7CDF}" type="slidenum">
              <a:rPr lang="cs-CZ" smtClean="0"/>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a:xfrm>
            <a:off x="6727032" y="6407944"/>
            <a:ext cx="1920240" cy="365760"/>
          </a:xfrm>
        </p:spPr>
        <p:txBody>
          <a:bodyPr/>
          <a:lstStyle>
            <a:extLst/>
          </a:lstStyle>
          <a:p>
            <a:fld id="{1B912F54-D2BA-4405-9757-B02CFF471A95}" type="datetimeFigureOut">
              <a:rPr lang="cs-CZ" smtClean="0"/>
              <a:pPr/>
              <a:t>1. 7. 2014</a:t>
            </a:fld>
            <a:endParaRPr lang="cs-CZ" dirty="0"/>
          </a:p>
        </p:txBody>
      </p:sp>
      <p:sp>
        <p:nvSpPr>
          <p:cNvPr id="6" name="Zástupný symbol pro zápatí 5"/>
          <p:cNvSpPr>
            <a:spLocks noGrp="1"/>
          </p:cNvSpPr>
          <p:nvPr>
            <p:ph type="ftr" sz="quarter" idx="11"/>
          </p:nvPr>
        </p:nvSpPr>
        <p:spPr/>
        <p:txBody>
          <a:bodyPr/>
          <a:lstStyle>
            <a:extLst/>
          </a:lstStyle>
          <a:p>
            <a:endParaRPr lang="cs-CZ" dirty="0"/>
          </a:p>
        </p:txBody>
      </p:sp>
      <p:sp>
        <p:nvSpPr>
          <p:cNvPr id="7" name="Zástupný symbol pro číslo snímku 6"/>
          <p:cNvSpPr>
            <a:spLocks noGrp="1"/>
          </p:cNvSpPr>
          <p:nvPr>
            <p:ph type="sldNum" sz="quarter" idx="12"/>
          </p:nvPr>
        </p:nvSpPr>
        <p:spPr/>
        <p:txBody>
          <a:bodyPr/>
          <a:lstStyle>
            <a:extLst/>
          </a:lstStyle>
          <a:p>
            <a:fld id="{85179CD5-1E76-480F-9A72-7A80028F7CDF}" type="slidenum">
              <a:rPr lang="cs-CZ" smtClean="0"/>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cs-CZ" smtClean="0"/>
              <a:t>Klepnutím lze upravit styly předlohy textu.</a:t>
            </a:r>
          </a:p>
        </p:txBody>
      </p:sp>
      <p:sp>
        <p:nvSpPr>
          <p:cNvPr id="3" name="Zástupný symbol pro obrázek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cs-CZ" smtClean="0"/>
              <a:t>Klepnutím na ikonu přidáte obrázek.</a:t>
            </a:r>
            <a:endParaRPr kumimoji="0" lang="en-US" dirty="0"/>
          </a:p>
        </p:txBody>
      </p:sp>
      <p:sp>
        <p:nvSpPr>
          <p:cNvPr id="5" name="Zástupný symbol pro datum 4"/>
          <p:cNvSpPr>
            <a:spLocks noGrp="1"/>
          </p:cNvSpPr>
          <p:nvPr>
            <p:ph type="dt" sz="half" idx="10"/>
          </p:nvPr>
        </p:nvSpPr>
        <p:spPr/>
        <p:txBody>
          <a:bodyPr/>
          <a:lstStyle>
            <a:lvl1pPr>
              <a:defRPr>
                <a:solidFill>
                  <a:schemeClr val="tx1"/>
                </a:solidFill>
              </a:defRPr>
            </a:lvl1pPr>
            <a:extLst/>
          </a:lstStyle>
          <a:p>
            <a:fld id="{1B912F54-D2BA-4405-9757-B02CFF471A95}" type="datetimeFigureOut">
              <a:rPr lang="cs-CZ" smtClean="0"/>
              <a:pPr/>
              <a:t>1. 7. 2014</a:t>
            </a:fld>
            <a:endParaRPr lang="cs-CZ" dirty="0"/>
          </a:p>
        </p:txBody>
      </p:sp>
      <p:sp>
        <p:nvSpPr>
          <p:cNvPr id="6" name="Zástupný symbol pro zápatí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cs-CZ" dirty="0"/>
          </a:p>
        </p:txBody>
      </p:sp>
      <p:sp>
        <p:nvSpPr>
          <p:cNvPr id="7" name="Zástupný symbol pro číslo snímku 6"/>
          <p:cNvSpPr>
            <a:spLocks noGrp="1"/>
          </p:cNvSpPr>
          <p:nvPr>
            <p:ph type="sldNum" sz="quarter" idx="12"/>
          </p:nvPr>
        </p:nvSpPr>
        <p:spPr/>
        <p:txBody>
          <a:bodyPr/>
          <a:lstStyle>
            <a:lvl1pPr>
              <a:defRPr>
                <a:solidFill>
                  <a:schemeClr val="tx1"/>
                </a:solidFill>
              </a:defRPr>
            </a:lvl1pPr>
            <a:extLst/>
          </a:lstStyle>
          <a:p>
            <a:fld id="{85179CD5-1E76-480F-9A72-7A80028F7CDF}" type="slidenum">
              <a:rPr lang="cs-CZ" smtClean="0"/>
              <a:pPr/>
              <a:t>‹#›</a:t>
            </a:fld>
            <a:endParaRPr lang="cs-CZ" dirty="0"/>
          </a:p>
        </p:txBody>
      </p:sp>
      <p:sp>
        <p:nvSpPr>
          <p:cNvPr id="2" name="Nadpis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cs-CZ" smtClean="0"/>
              <a:t>Klepnutím lze upravit styl předlohy nadpisů.</a:t>
            </a:r>
            <a:endParaRPr kumimoji="0" lang="en-US"/>
          </a:p>
        </p:txBody>
      </p:sp>
      <p:sp>
        <p:nvSpPr>
          <p:cNvPr id="8" name="Volný tvar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Volný tvar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Pravoúhlý trojúhelník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Přímá spojovací čára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vojitá šipk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Dvojitá šipk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Volný tvar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Volný tvar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Pravoúhlý trojúhelník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Přímá spojovací čára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Zástupný symbol pro nadpis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cs-CZ" smtClean="0"/>
              <a:t>Klepnutím lze upravit styl předlohy nadpisů.</a:t>
            </a:r>
            <a:endParaRPr kumimoji="0" lang="en-US"/>
          </a:p>
        </p:txBody>
      </p:sp>
      <p:sp>
        <p:nvSpPr>
          <p:cNvPr id="30" name="Zástupný symbol pro text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Zástupný symbol pro datum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B912F54-D2BA-4405-9757-B02CFF471A95}" type="datetimeFigureOut">
              <a:rPr lang="cs-CZ" smtClean="0"/>
              <a:pPr/>
              <a:t>1. 7. 2014</a:t>
            </a:fld>
            <a:endParaRPr lang="cs-CZ" dirty="0"/>
          </a:p>
        </p:txBody>
      </p:sp>
      <p:sp>
        <p:nvSpPr>
          <p:cNvPr id="22" name="Zástupný symbol pro zápatí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cs-CZ" dirty="0"/>
          </a:p>
        </p:txBody>
      </p:sp>
      <p:sp>
        <p:nvSpPr>
          <p:cNvPr id="18" name="Zástupný symbol pro číslo snímk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5179CD5-1E76-480F-9A72-7A80028F7CDF}" type="slidenum">
              <a:rPr lang="cs-CZ" smtClean="0"/>
              <a:pPr/>
              <a:t>‹#›</a:t>
            </a:fld>
            <a:endParaRPr lang="cs-CZ"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6.jpe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file:///C:\Users\Maru&#353;ka\Pictures\Desktop\Aktualne_Asfeu_prirucka\LOG&#225;_ASFEU_povinn&#233;\op_vz_logo.gif"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46.jpeg"/><Relationship Id="rId7" Type="http://schemas.openxmlformats.org/officeDocument/2006/relationships/image" Target="file:///C:\Users\Maru&#353;ka\Pictures\Desktop\Aktualne_Asfeu_prirucka\LOG&#225;_ASFEU_povinn&#233;\op_vz_logo.gif" TargetMode="External"/><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47.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9.gif"/><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file:///C:\Users\Maru&#353;ka\Pictures\Desktop\Aktualne_Asfeu_prirucka\LOG&#225;_ASFEU_povinn&#233;\op_vz_logo.gif"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1.gif"/><Relationship Id="rId7" Type="http://schemas.openxmlformats.org/officeDocument/2006/relationships/image" Target="../media/image6.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file:///C:\Users\Maru&#353;ka\Pictures\Desktop\Aktualne_Asfeu_prirucka\LOG&#225;_ASFEU_povinn&#233;\op_vz_logo.gif"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6.jpeg"/><Relationship Id="rId4" Type="http://schemas.openxmlformats.org/officeDocument/2006/relationships/image" Target="file:///C:\Users\Maru&#353;ka\Pictures\Desktop\Aktualne_Asfeu_prirucka\LOG&#225;_ASFEU_povinn&#233;\op_vz_logo.gif"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file:///C:\Users\Maru&#353;ka\Pictures\Desktop\Aktualne_Asfeu_prirucka\LOG&#225;_ASFEU_povinn&#233;\op_vz_logo.gif" TargetMode="External"/><Relationship Id="rId3" Type="http://schemas.openxmlformats.org/officeDocument/2006/relationships/image" Target="../media/image55.wmf"/><Relationship Id="rId7" Type="http://schemas.openxmlformats.org/officeDocument/2006/relationships/image" Target="../media/image5.pn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7.jpeg"/><Relationship Id="rId4" Type="http://schemas.openxmlformats.org/officeDocument/2006/relationships/image" Target="../media/image56.jpeg"/><Relationship Id="rId9" Type="http://schemas.openxmlformats.org/officeDocument/2006/relationships/image" Target="../media/image6.jpeg"/></Relationships>
</file>

<file path=ppt/slides/_rels/slide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59.jpeg"/><Relationship Id="rId7" Type="http://schemas.openxmlformats.org/officeDocument/2006/relationships/image" Target="file:///C:\Users\Maru&#353;ka\Pictures\Desktop\Aktualne_Asfeu_prirucka\LOG&#225;_ASFEU_povinn&#233;\op_vz_logo.gif" TargetMode="External"/><Relationship Id="rId2" Type="http://schemas.openxmlformats.org/officeDocument/2006/relationships/image" Target="../media/image58.gi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0.jpeg"/></Relationships>
</file>

<file path=ppt/slides/_rels/slide16.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jpeg"/><Relationship Id="rId2"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image" Target="file:///C:\Users\Maru&#353;ka\Pictures\Desktop\Aktualne_Asfeu_prirucka\LOG&#225;_ASFEU_povinn&#233;\op_vz_logo.gif"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4.png"/><Relationship Id="rId2" Type="http://schemas.openxmlformats.org/officeDocument/2006/relationships/image" Target="../media/image63.gif"/><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file:///C:\Users\Maru&#353;ka\Pictures\Desktop\Aktualne_Asfeu_prirucka\LOG&#225;_ASFEU_povinn&#233;\op_vz_logo.gif" TargetMode="Externa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66.jpeg"/><Relationship Id="rId7" Type="http://schemas.openxmlformats.org/officeDocument/2006/relationships/image" Target="../media/image67.png"/><Relationship Id="rId2" Type="http://schemas.openxmlformats.org/officeDocument/2006/relationships/image" Target="../media/image65.jpeg"/><Relationship Id="rId1" Type="http://schemas.openxmlformats.org/officeDocument/2006/relationships/slideLayout" Target="../slideLayouts/slideLayout2.xml"/><Relationship Id="rId6" Type="http://schemas.openxmlformats.org/officeDocument/2006/relationships/image" Target="file:///C:\Users\Maru&#353;ka\Pictures\Desktop\Aktualne_Asfeu_prirucka\LOG&#225;_ASFEU_povinn&#233;\op_vz_logo.gif"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4.png"/><Relationship Id="rId7"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file:///C:\Users\Maru&#353;ka\Pictures\Desktop\Aktualne_Asfeu_prirucka\LOG&#225;_ASFEU_povinn&#233;\op_vz_logo.gif"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file:///C:\Users\Maru&#353;ka\Pictures\Desktop\Aktualne_Asfeu_prirucka\LOG&#225;_ASFEU_povinn&#233;\op_vz_logo.gif"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file:///C:\Users\Maru&#353;ka\Pictures\Desktop\Aktualne_Asfeu_prirucka\LOG&#225;_ASFEU_povinn&#233;\op_vz_logo.gif" TargetMode="Externa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4.png"/><Relationship Id="rId7"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file:///C:\Users\Maru&#353;ka\Pictures\Desktop\Aktualne_Asfeu_prirucka\LOG&#225;_ASFEU_povinn&#233;\op_vz_logo.gif" TargetMode="External"/><Relationship Id="rId4" Type="http://schemas.openxmlformats.org/officeDocument/2006/relationships/image" Target="../media/image5.png"/><Relationship Id="rId9" Type="http://schemas.openxmlformats.org/officeDocument/2006/relationships/image" Target="../media/image75.jpeg"/></Relationships>
</file>

<file path=ppt/slides/_rels/slide22.xml.rels><?xml version="1.0" encoding="UTF-8" standalone="yes"?>
<Relationships xmlns="http://schemas.openxmlformats.org/package/2006/relationships"><Relationship Id="rId8" Type="http://schemas.openxmlformats.org/officeDocument/2006/relationships/image" Target="../media/image82.jpeg"/><Relationship Id="rId13" Type="http://schemas.openxmlformats.org/officeDocument/2006/relationships/image" Target="file:///C:\Users\Maru&#353;ka\Pictures\Desktop\Aktualne_Asfeu_prirucka\LOG&#225;_ASFEU_povinn&#233;\op_vz_logo.gif" TargetMode="External"/><Relationship Id="rId3" Type="http://schemas.openxmlformats.org/officeDocument/2006/relationships/image" Target="../media/image77.jpeg"/><Relationship Id="rId7" Type="http://schemas.openxmlformats.org/officeDocument/2006/relationships/image" Target="../media/image81.gif"/><Relationship Id="rId12" Type="http://schemas.openxmlformats.org/officeDocument/2006/relationships/image" Target="../media/image5.png"/><Relationship Id="rId2" Type="http://schemas.openxmlformats.org/officeDocument/2006/relationships/image" Target="../media/image76.jpeg"/><Relationship Id="rId1" Type="http://schemas.openxmlformats.org/officeDocument/2006/relationships/slideLayout" Target="../slideLayouts/slideLayout2.xml"/><Relationship Id="rId6" Type="http://schemas.openxmlformats.org/officeDocument/2006/relationships/image" Target="../media/image80.jpeg"/><Relationship Id="rId11" Type="http://schemas.openxmlformats.org/officeDocument/2006/relationships/image" Target="../media/image4.png"/><Relationship Id="rId5" Type="http://schemas.openxmlformats.org/officeDocument/2006/relationships/image" Target="../media/image79.jpeg"/><Relationship Id="rId10" Type="http://schemas.openxmlformats.org/officeDocument/2006/relationships/image" Target="../media/image84.jpeg"/><Relationship Id="rId4" Type="http://schemas.openxmlformats.org/officeDocument/2006/relationships/image" Target="../media/image78.jpeg"/><Relationship Id="rId9" Type="http://schemas.openxmlformats.org/officeDocument/2006/relationships/image" Target="../media/image83.jpeg"/><Relationship Id="rId14" Type="http://schemas.openxmlformats.org/officeDocument/2006/relationships/image" Target="../media/image6.jpeg"/></Relationships>
</file>

<file path=ppt/slides/_rels/slide23.xml.rels><?xml version="1.0" encoding="UTF-8" standalone="yes"?>
<Relationships xmlns="http://schemas.openxmlformats.org/package/2006/relationships"><Relationship Id="rId8" Type="http://schemas.openxmlformats.org/officeDocument/2006/relationships/hyperlink" Target="http://www.helles-koepchen.de/" TargetMode="External"/><Relationship Id="rId13" Type="http://schemas.openxmlformats.org/officeDocument/2006/relationships/image" Target="file:///C:\Users\Maru&#353;ka\Pictures\Desktop\Aktualne_Asfeu_prirucka\LOG&#225;_ASFEU_povinn&#233;\op_vz_logo.gif" TargetMode="External"/><Relationship Id="rId3" Type="http://schemas.openxmlformats.org/officeDocument/2006/relationships/hyperlink" Target="http://www.hueber.de/" TargetMode="External"/><Relationship Id="rId7" Type="http://schemas.openxmlformats.org/officeDocument/2006/relationships/hyperlink" Target="http://www.recykling.de/" TargetMode="External"/><Relationship Id="rId12" Type="http://schemas.openxmlformats.org/officeDocument/2006/relationships/image" Target="../media/image5.png"/><Relationship Id="rId2" Type="http://schemas.openxmlformats.org/officeDocument/2006/relationships/hyperlink" Target="http://www.goethe.de/" TargetMode="External"/><Relationship Id="rId1" Type="http://schemas.openxmlformats.org/officeDocument/2006/relationships/slideLayout" Target="../slideLayouts/slideLayout2.xml"/><Relationship Id="rId6" Type="http://schemas.openxmlformats.org/officeDocument/2006/relationships/hyperlink" Target="http://www.animaatjes.de/" TargetMode="External"/><Relationship Id="rId11" Type="http://schemas.openxmlformats.org/officeDocument/2006/relationships/image" Target="../media/image4.png"/><Relationship Id="rId5" Type="http://schemas.openxmlformats.org/officeDocument/2006/relationships/hyperlink" Target="http://www.clipart-kiste.de/" TargetMode="External"/><Relationship Id="rId10" Type="http://schemas.openxmlformats.org/officeDocument/2006/relationships/hyperlink" Target="http://www.klima-wandel.eu/" TargetMode="External"/><Relationship Id="rId4" Type="http://schemas.openxmlformats.org/officeDocument/2006/relationships/hyperlink" Target="http://www.handwerk-direkt.de/" TargetMode="External"/><Relationship Id="rId9" Type="http://schemas.openxmlformats.org/officeDocument/2006/relationships/hyperlink" Target="http://www.solar-energie-bode.de/" TargetMode="External"/><Relationship Id="rId1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6.jpeg"/><Relationship Id="rId5" Type="http://schemas.openxmlformats.org/officeDocument/2006/relationships/image" Target="../media/image12.png"/><Relationship Id="rId10" Type="http://schemas.openxmlformats.org/officeDocument/2006/relationships/image" Target="file:///C:\Users\Maru&#353;ka\Pictures\Desktop\Aktualne_Asfeu_prirucka\LOG&#225;_ASFEU_povinn&#233;\op_vz_logo.gif" TargetMode="External"/><Relationship Id="rId4" Type="http://schemas.openxmlformats.org/officeDocument/2006/relationships/image" Target="../media/image11.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6.jpeg"/><Relationship Id="rId4" Type="http://schemas.openxmlformats.org/officeDocument/2006/relationships/image" Target="file:///C:\Users\Maru&#353;ka\Pictures\Desktop\Aktualne_Asfeu_prirucka\LOG&#225;_ASFEU_povinn&#233;\op_vz_logo.gif"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8.jpeg"/><Relationship Id="rId7" Type="http://schemas.openxmlformats.org/officeDocument/2006/relationships/image" Target="file:///C:\Users\Maru&#353;ka\Pictures\Desktop\Aktualne_Asfeu_prirucka\LOG&#225;_ASFEU_povinn&#233;\op_vz_logo.gif" TargetMode="Externa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1.gif"/><Relationship Id="rId4" Type="http://schemas.openxmlformats.org/officeDocument/2006/relationships/image" Target="../media/image19.jpeg"/><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image" Target="../media/image28.gif"/><Relationship Id="rId13" Type="http://schemas.openxmlformats.org/officeDocument/2006/relationships/image" Target="file:///C:\Users\Maru&#353;ka\Pictures\Desktop\Aktualne_Asfeu_prirucka\LOG&#225;_ASFEU_povinn&#233;\op_vz_logo.gif" TargetMode="External"/><Relationship Id="rId3" Type="http://schemas.openxmlformats.org/officeDocument/2006/relationships/image" Target="../media/image23.jpeg"/><Relationship Id="rId7" Type="http://schemas.openxmlformats.org/officeDocument/2006/relationships/image" Target="../media/image27.png"/><Relationship Id="rId12" Type="http://schemas.openxmlformats.org/officeDocument/2006/relationships/image" Target="../media/image5.png"/><Relationship Id="rId2" Type="http://schemas.openxmlformats.org/officeDocument/2006/relationships/image" Target="../media/image22.gif"/><Relationship Id="rId1" Type="http://schemas.openxmlformats.org/officeDocument/2006/relationships/slideLayout" Target="../slideLayouts/slideLayout2.xml"/><Relationship Id="rId6" Type="http://schemas.openxmlformats.org/officeDocument/2006/relationships/image" Target="../media/image26.gif"/><Relationship Id="rId11" Type="http://schemas.openxmlformats.org/officeDocument/2006/relationships/image" Target="../media/image4.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37.gif"/><Relationship Id="rId13" Type="http://schemas.openxmlformats.org/officeDocument/2006/relationships/image" Target="../media/image5.png"/><Relationship Id="rId3" Type="http://schemas.openxmlformats.org/officeDocument/2006/relationships/image" Target="../media/image32.gif"/><Relationship Id="rId7" Type="http://schemas.openxmlformats.org/officeDocument/2006/relationships/image" Target="../media/image36.gif"/><Relationship Id="rId12" Type="http://schemas.openxmlformats.org/officeDocument/2006/relationships/image" Target="../media/image4.png"/><Relationship Id="rId2" Type="http://schemas.openxmlformats.org/officeDocument/2006/relationships/image" Target="../media/image31.gif"/><Relationship Id="rId1" Type="http://schemas.openxmlformats.org/officeDocument/2006/relationships/slideLayout" Target="../slideLayouts/slideLayout2.xml"/><Relationship Id="rId6" Type="http://schemas.openxmlformats.org/officeDocument/2006/relationships/image" Target="../media/image35.gif"/><Relationship Id="rId11" Type="http://schemas.openxmlformats.org/officeDocument/2006/relationships/image" Target="../media/image40.gif"/><Relationship Id="rId5" Type="http://schemas.openxmlformats.org/officeDocument/2006/relationships/image" Target="../media/image34.gif"/><Relationship Id="rId15" Type="http://schemas.openxmlformats.org/officeDocument/2006/relationships/image" Target="../media/image6.jpeg"/><Relationship Id="rId10" Type="http://schemas.openxmlformats.org/officeDocument/2006/relationships/image" Target="../media/image39.gif"/><Relationship Id="rId4" Type="http://schemas.openxmlformats.org/officeDocument/2006/relationships/image" Target="../media/image33.gif"/><Relationship Id="rId9" Type="http://schemas.openxmlformats.org/officeDocument/2006/relationships/image" Target="../media/image38.gif"/><Relationship Id="rId14" Type="http://schemas.openxmlformats.org/officeDocument/2006/relationships/image" Target="file:///C:\Users\Maru&#353;ka\Pictures\Desktop\Aktualne_Asfeu_prirucka\LOG&#225;_ASFEU_povinn&#233;\op_vz_logo.gi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2.gif"/><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file:///C:\Users\Maru&#353;ka\Pictures\Desktop\Aktualne_Asfeu_prirucka\LOG&#225;_ASFEU_povinn&#233;\op_vz_logo.gif"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4.gif"/><Relationship Id="rId7" Type="http://schemas.openxmlformats.org/officeDocument/2006/relationships/image" Target="../media/image6.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file:///C:\Users\Maru&#353;ka\Pictures\Desktop\Aktualne_Asfeu_prirucka\LOG&#225;_ASFEU_povinn&#233;\op_vz_logo.gif" TargetMode="Externa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lucia\Pictures\Nový priečinok\animaatjes-energie-75730.gif"/>
          <p:cNvPicPr>
            <a:picLocks noChangeAspect="1" noChangeArrowheads="1" noCrop="1"/>
          </p:cNvPicPr>
          <p:nvPr/>
        </p:nvPicPr>
        <p:blipFill>
          <a:blip r:embed="rId2" cstate="print"/>
          <a:srcRect/>
          <a:stretch>
            <a:fillRect/>
          </a:stretch>
        </p:blipFill>
        <p:spPr bwMode="auto">
          <a:xfrm rot="20503069">
            <a:off x="895810" y="3051206"/>
            <a:ext cx="1152128" cy="923925"/>
          </a:xfrm>
          <a:prstGeom prst="rect">
            <a:avLst/>
          </a:prstGeom>
          <a:noFill/>
        </p:spPr>
      </p:pic>
      <p:pic>
        <p:nvPicPr>
          <p:cNvPr id="1026" name="Picture 2" descr="C:\Users\lucia\Pictures\Nový priečinok\animaatjes-arend-83160.gif"/>
          <p:cNvPicPr>
            <a:picLocks noChangeAspect="1" noChangeArrowheads="1" noCrop="1"/>
          </p:cNvPicPr>
          <p:nvPr/>
        </p:nvPicPr>
        <p:blipFill>
          <a:blip r:embed="rId3" cstate="print"/>
          <a:srcRect/>
          <a:stretch>
            <a:fillRect/>
          </a:stretch>
        </p:blipFill>
        <p:spPr bwMode="auto">
          <a:xfrm rot="1997249">
            <a:off x="7528911" y="3759354"/>
            <a:ext cx="1428750" cy="1428750"/>
          </a:xfrm>
          <a:prstGeom prst="rect">
            <a:avLst/>
          </a:prstGeom>
          <a:noFill/>
        </p:spPr>
      </p:pic>
      <p:sp>
        <p:nvSpPr>
          <p:cNvPr id="2" name="Nadpis 1"/>
          <p:cNvSpPr>
            <a:spLocks noGrp="1"/>
          </p:cNvSpPr>
          <p:nvPr>
            <p:ph type="ctrTitle"/>
          </p:nvPr>
        </p:nvSpPr>
        <p:spPr>
          <a:xfrm>
            <a:off x="685800" y="1052736"/>
            <a:ext cx="7772400" cy="720080"/>
          </a:xfrm>
        </p:spPr>
        <p:txBody>
          <a:bodyPr>
            <a:noAutofit/>
          </a:bodyPr>
          <a:lstStyle/>
          <a:p>
            <a:pPr algn="ctr"/>
            <a:r>
              <a:rPr lang="de-DE" dirty="0" smtClean="0">
                <a:solidFill>
                  <a:srgbClr val="FF0000"/>
                </a:solidFill>
              </a:rPr>
              <a:t>Umwelt - Natur</a:t>
            </a:r>
            <a:endParaRPr lang="cs-CZ" dirty="0">
              <a:solidFill>
                <a:srgbClr val="FF0000"/>
              </a:solidFill>
            </a:endParaRPr>
          </a:p>
        </p:txBody>
      </p:sp>
      <p:sp>
        <p:nvSpPr>
          <p:cNvPr id="3" name="Podnadpis 2"/>
          <p:cNvSpPr>
            <a:spLocks noGrp="1"/>
          </p:cNvSpPr>
          <p:nvPr>
            <p:ph type="subTitle" idx="1"/>
          </p:nvPr>
        </p:nvSpPr>
        <p:spPr>
          <a:xfrm>
            <a:off x="611560" y="1772816"/>
            <a:ext cx="7776864" cy="3528392"/>
          </a:xfrm>
        </p:spPr>
        <p:txBody>
          <a:bodyPr/>
          <a:lstStyle/>
          <a:p>
            <a:pPr algn="l"/>
            <a:r>
              <a:rPr lang="de-DE" sz="4000" dirty="0" smtClean="0">
                <a:solidFill>
                  <a:schemeClr val="tx1"/>
                </a:solidFill>
              </a:rPr>
              <a:t>Umwelt</a:t>
            </a:r>
            <a:r>
              <a:rPr lang="de-DE" dirty="0" smtClean="0">
                <a:solidFill>
                  <a:schemeClr val="tx1"/>
                </a:solidFill>
              </a:rPr>
              <a:t> –  bezeichnet man die Gesamtheit    </a:t>
            </a:r>
          </a:p>
          <a:p>
            <a:pPr algn="l"/>
            <a:r>
              <a:rPr lang="de-DE" dirty="0" smtClean="0">
                <a:solidFill>
                  <a:schemeClr val="tx1"/>
                </a:solidFill>
              </a:rPr>
              <a:t>                       der natürlichen und vom </a:t>
            </a:r>
          </a:p>
          <a:p>
            <a:pPr algn="l"/>
            <a:r>
              <a:rPr lang="de-DE" dirty="0" smtClean="0">
                <a:solidFill>
                  <a:schemeClr val="tx1"/>
                </a:solidFill>
              </a:rPr>
              <a:t>                       Menschen geschaffenen </a:t>
            </a:r>
          </a:p>
          <a:p>
            <a:pPr algn="l"/>
            <a:r>
              <a:rPr lang="de-DE" dirty="0" smtClean="0">
                <a:solidFill>
                  <a:schemeClr val="tx1"/>
                </a:solidFill>
              </a:rPr>
              <a:t>                       Lebensbedingungen</a:t>
            </a:r>
            <a:endParaRPr lang="cs-CZ" b="1" dirty="0">
              <a:solidFill>
                <a:schemeClr val="tx1"/>
              </a:solidFill>
            </a:endParaRPr>
          </a:p>
        </p:txBody>
      </p:sp>
      <p:pic>
        <p:nvPicPr>
          <p:cNvPr id="4" name="Obrázek 6"/>
          <p:cNvPicPr>
            <a:picLocks noChangeAspect="1" noChangeArrowheads="1"/>
          </p:cNvPicPr>
          <p:nvPr/>
        </p:nvPicPr>
        <p:blipFill>
          <a:blip r:embed="rId4" cstate="print"/>
          <a:srcRect/>
          <a:stretch>
            <a:fillRect/>
          </a:stretch>
        </p:blipFill>
        <p:spPr bwMode="auto">
          <a:xfrm>
            <a:off x="467544" y="260648"/>
            <a:ext cx="2428875" cy="554038"/>
          </a:xfrm>
          <a:prstGeom prst="rect">
            <a:avLst/>
          </a:prstGeom>
          <a:noFill/>
          <a:ln w="9525">
            <a:noFill/>
            <a:miter lim="800000"/>
            <a:headEnd/>
            <a:tailEnd/>
          </a:ln>
        </p:spPr>
      </p:pic>
      <p:pic>
        <p:nvPicPr>
          <p:cNvPr id="5" name="Obrázek 4" descr="C:\Users\Maruška\Pictures\Desktop\Aktualne_Asfeu_prirucka\LOGá_ASFEU_povinné\op_vz_logo.gif"/>
          <p:cNvPicPr>
            <a:picLocks noChangeAspect="1" noChangeArrowheads="1"/>
          </p:cNvPicPr>
          <p:nvPr/>
        </p:nvPicPr>
        <p:blipFill>
          <a:blip r:embed="rId5" r:link="rId6" cstate="print"/>
          <a:srcRect r="52457" b="50406"/>
          <a:stretch>
            <a:fillRect/>
          </a:stretch>
        </p:blipFill>
        <p:spPr bwMode="auto">
          <a:xfrm>
            <a:off x="6732240" y="116632"/>
            <a:ext cx="1041400" cy="1041400"/>
          </a:xfrm>
          <a:prstGeom prst="rect">
            <a:avLst/>
          </a:prstGeom>
          <a:noFill/>
          <a:ln w="9525">
            <a:noFill/>
            <a:miter lim="800000"/>
            <a:headEnd/>
            <a:tailEnd/>
          </a:ln>
        </p:spPr>
      </p:pic>
      <p:pic>
        <p:nvPicPr>
          <p:cNvPr id="6" name="Obrázek 4" descr="EU-ESF-VERTICAL-COLOR"/>
          <p:cNvPicPr>
            <a:picLocks noChangeAspect="1" noChangeArrowheads="1"/>
          </p:cNvPicPr>
          <p:nvPr/>
        </p:nvPicPr>
        <p:blipFill>
          <a:blip r:embed="rId7" cstate="print"/>
          <a:srcRect/>
          <a:stretch>
            <a:fillRect/>
          </a:stretch>
        </p:blipFill>
        <p:spPr bwMode="auto">
          <a:xfrm>
            <a:off x="7884368" y="116632"/>
            <a:ext cx="1019175" cy="947737"/>
          </a:xfrm>
          <a:prstGeom prst="rect">
            <a:avLst/>
          </a:prstGeom>
          <a:noFill/>
          <a:ln w="9525">
            <a:noFill/>
            <a:miter lim="800000"/>
            <a:headEnd/>
            <a:tailEnd/>
          </a:ln>
        </p:spPr>
      </p:pic>
      <p:sp>
        <p:nvSpPr>
          <p:cNvPr id="7" name="Obdélník 6"/>
          <p:cNvSpPr/>
          <p:nvPr/>
        </p:nvSpPr>
        <p:spPr>
          <a:xfrm>
            <a:off x="467544" y="5589240"/>
            <a:ext cx="8352928" cy="738664"/>
          </a:xfrm>
          <a:prstGeom prst="rect">
            <a:avLst/>
          </a:prstGeom>
        </p:spPr>
        <p:txBody>
          <a:bodyPr wrap="square">
            <a:spAutoFit/>
          </a:bodyPr>
          <a:lstStyle/>
          <a:p>
            <a:pPr algn="ctr"/>
            <a:r>
              <a:rPr lang="sk-SK" sz="1400" dirty="0" smtClean="0"/>
              <a:t>Moderné vzdelávanie pre vedomostnú spoločnosť/ Projekt je spolufinancovaný zo zdrojov EÚ</a:t>
            </a:r>
          </a:p>
          <a:p>
            <a:pPr algn="ctr"/>
            <a:r>
              <a:rPr lang="sk-SK" sz="1400" dirty="0" smtClean="0"/>
              <a:t>Kód ITMS projektu: 26110130645</a:t>
            </a:r>
          </a:p>
          <a:p>
            <a:pPr algn="ctr"/>
            <a:r>
              <a:rPr lang="sk-SK" sz="1400" dirty="0" smtClean="0"/>
              <a:t>Učiť moderne, inovatívne, kreatívne znamená otvárať bránu do sveta práce</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wipe(down)">
                                      <p:cBhvr>
                                        <p:cTn id="13"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lucia\Pictures\atomkraftwerk.jpg"/>
          <p:cNvPicPr>
            <a:picLocks noChangeAspect="1" noChangeArrowheads="1"/>
          </p:cNvPicPr>
          <p:nvPr/>
        </p:nvPicPr>
        <p:blipFill>
          <a:blip r:embed="rId2" cstate="print"/>
          <a:srcRect/>
          <a:stretch>
            <a:fillRect/>
          </a:stretch>
        </p:blipFill>
        <p:spPr bwMode="auto">
          <a:xfrm rot="20646099">
            <a:off x="2081453" y="2571985"/>
            <a:ext cx="1767093" cy="989572"/>
          </a:xfrm>
          <a:prstGeom prst="rect">
            <a:avLst/>
          </a:prstGeom>
          <a:noFill/>
        </p:spPr>
      </p:pic>
      <p:pic>
        <p:nvPicPr>
          <p:cNvPr id="2050" name="Picture 2" descr="C:\Users\lucia\Pictures\Fukushima.jpg"/>
          <p:cNvPicPr>
            <a:picLocks noChangeAspect="1" noChangeArrowheads="1"/>
          </p:cNvPicPr>
          <p:nvPr/>
        </p:nvPicPr>
        <p:blipFill>
          <a:blip r:embed="rId3" cstate="print"/>
          <a:srcRect/>
          <a:stretch>
            <a:fillRect/>
          </a:stretch>
        </p:blipFill>
        <p:spPr bwMode="auto">
          <a:xfrm rot="895619">
            <a:off x="1057392" y="3730815"/>
            <a:ext cx="2053288" cy="2053288"/>
          </a:xfrm>
          <a:prstGeom prst="rect">
            <a:avLst/>
          </a:prstGeom>
          <a:noFill/>
          <a:ln>
            <a:solidFill>
              <a:srgbClr val="7030A0"/>
            </a:solidFill>
          </a:ln>
        </p:spPr>
      </p:pic>
      <p:sp>
        <p:nvSpPr>
          <p:cNvPr id="2" name="Zástupný symbol pro obsah 1"/>
          <p:cNvSpPr>
            <a:spLocks noGrp="1"/>
          </p:cNvSpPr>
          <p:nvPr>
            <p:ph idx="1"/>
          </p:nvPr>
        </p:nvSpPr>
        <p:spPr>
          <a:xfrm rot="669366">
            <a:off x="3231420" y="2149954"/>
            <a:ext cx="5760640" cy="3824952"/>
          </a:xfrm>
        </p:spPr>
        <p:txBody>
          <a:bodyPr>
            <a:normAutofit fontScale="92500"/>
          </a:bodyPr>
          <a:lstStyle/>
          <a:p>
            <a:r>
              <a:rPr lang="de-DE" dirty="0" smtClean="0">
                <a:latin typeface="Calibri" pitchFamily="34" charset="0"/>
              </a:rPr>
              <a:t>Bei Spaltung der Atomkerne des Urans entsteht hochaktive Strahlung.</a:t>
            </a:r>
          </a:p>
          <a:p>
            <a:r>
              <a:rPr lang="de-DE" dirty="0" smtClean="0">
                <a:latin typeface="Calibri" pitchFamily="34" charset="0"/>
              </a:rPr>
              <a:t>Es kommt in Atomkraftwerken zur Störungen, sogar Katastrophen (Tschernobyl Ukraine, </a:t>
            </a:r>
            <a:r>
              <a:rPr lang="de-DE" dirty="0" err="1" smtClean="0">
                <a:latin typeface="Calibri" pitchFamily="34" charset="0"/>
              </a:rPr>
              <a:t>Fukushyma</a:t>
            </a:r>
            <a:r>
              <a:rPr lang="de-DE" dirty="0" smtClean="0">
                <a:latin typeface="Calibri" pitchFamily="34" charset="0"/>
              </a:rPr>
              <a:t> - Japan).</a:t>
            </a:r>
          </a:p>
          <a:p>
            <a:r>
              <a:rPr lang="de-DE" dirty="0" smtClean="0">
                <a:latin typeface="Calibri" pitchFamily="34" charset="0"/>
              </a:rPr>
              <a:t>Es gibt noch ein großes Problem –hochradioaktiven  Atommüll.</a:t>
            </a:r>
          </a:p>
          <a:p>
            <a:r>
              <a:rPr lang="de-DE" dirty="0" smtClean="0">
                <a:latin typeface="Calibri" pitchFamily="34" charset="0"/>
              </a:rPr>
              <a:t>Kein geeignetes Lager wurde gefunden.</a:t>
            </a:r>
          </a:p>
          <a:p>
            <a:endParaRPr lang="cs-CZ" dirty="0">
              <a:latin typeface="Calibri" pitchFamily="34" charset="0"/>
            </a:endParaRPr>
          </a:p>
        </p:txBody>
      </p:sp>
      <p:sp>
        <p:nvSpPr>
          <p:cNvPr id="3" name="Nadpis 2"/>
          <p:cNvSpPr>
            <a:spLocks noGrp="1"/>
          </p:cNvSpPr>
          <p:nvPr>
            <p:ph type="title"/>
          </p:nvPr>
        </p:nvSpPr>
        <p:spPr>
          <a:xfrm>
            <a:off x="457200" y="1052736"/>
            <a:ext cx="8229600" cy="792088"/>
          </a:xfrm>
        </p:spPr>
        <p:txBody>
          <a:bodyPr/>
          <a:lstStyle/>
          <a:p>
            <a:r>
              <a:rPr lang="de-DE" dirty="0" smtClean="0">
                <a:solidFill>
                  <a:srgbClr val="FF0000"/>
                </a:solidFill>
                <a:latin typeface="Calibri" pitchFamily="34" charset="0"/>
              </a:rPr>
              <a:t>Atomkraft und ihre Gefahren</a:t>
            </a:r>
            <a:endParaRPr lang="cs-CZ" dirty="0">
              <a:solidFill>
                <a:srgbClr val="FF0000"/>
              </a:solidFill>
              <a:latin typeface="Calibri" pitchFamily="34" charset="0"/>
            </a:endParaRPr>
          </a:p>
        </p:txBody>
      </p:sp>
      <p:pic>
        <p:nvPicPr>
          <p:cNvPr id="12289" name="Picture 1" descr="C:\Users\lucia\Pictures\Nový priečinok\imagesST3CS7LH.jpg"/>
          <p:cNvPicPr>
            <a:picLocks noChangeAspect="1" noChangeArrowheads="1"/>
          </p:cNvPicPr>
          <p:nvPr/>
        </p:nvPicPr>
        <p:blipFill>
          <a:blip r:embed="rId4" cstate="print"/>
          <a:srcRect/>
          <a:stretch>
            <a:fillRect/>
          </a:stretch>
        </p:blipFill>
        <p:spPr bwMode="auto">
          <a:xfrm rot="20105813">
            <a:off x="558224" y="2060359"/>
            <a:ext cx="1694474" cy="1488868"/>
          </a:xfrm>
          <a:prstGeom prst="rect">
            <a:avLst/>
          </a:prstGeom>
          <a:noFill/>
          <a:ln>
            <a:solidFill>
              <a:schemeClr val="tx1"/>
            </a:solidFill>
          </a:ln>
        </p:spPr>
      </p:pic>
      <p:pic>
        <p:nvPicPr>
          <p:cNvPr id="5" name="Obrázek 6"/>
          <p:cNvPicPr>
            <a:picLocks noChangeAspect="1" noChangeArrowheads="1"/>
          </p:cNvPicPr>
          <p:nvPr/>
        </p:nvPicPr>
        <p:blipFill>
          <a:blip r:embed="rId5" cstate="print"/>
          <a:srcRect/>
          <a:stretch>
            <a:fillRect/>
          </a:stretch>
        </p:blipFill>
        <p:spPr bwMode="auto">
          <a:xfrm>
            <a:off x="467544" y="188640"/>
            <a:ext cx="2428875" cy="554038"/>
          </a:xfrm>
          <a:prstGeom prst="rect">
            <a:avLst/>
          </a:prstGeom>
          <a:noFill/>
          <a:ln w="9525">
            <a:noFill/>
            <a:miter lim="800000"/>
            <a:headEnd/>
            <a:tailEnd/>
          </a:ln>
        </p:spPr>
      </p:pic>
      <p:pic>
        <p:nvPicPr>
          <p:cNvPr id="6" name="Obrázek 5" descr="C:\Users\Maruška\Pictures\Desktop\Aktualne_Asfeu_prirucka\LOGá_ASFEU_povinné\op_vz_logo.gif"/>
          <p:cNvPicPr>
            <a:picLocks noChangeAspect="1" noChangeArrowheads="1"/>
          </p:cNvPicPr>
          <p:nvPr/>
        </p:nvPicPr>
        <p:blipFill>
          <a:blip r:embed="rId6" r:link="rId7" cstate="print"/>
          <a:srcRect r="52457" b="50406"/>
          <a:stretch>
            <a:fillRect/>
          </a:stretch>
        </p:blipFill>
        <p:spPr bwMode="auto">
          <a:xfrm>
            <a:off x="6732240" y="0"/>
            <a:ext cx="1041400" cy="1041400"/>
          </a:xfrm>
          <a:prstGeom prst="rect">
            <a:avLst/>
          </a:prstGeom>
          <a:noFill/>
          <a:ln w="9525">
            <a:noFill/>
            <a:miter lim="800000"/>
            <a:headEnd/>
            <a:tailEnd/>
          </a:ln>
        </p:spPr>
      </p:pic>
      <p:pic>
        <p:nvPicPr>
          <p:cNvPr id="7" name="Obrázek 4" descr="EU-ESF-VERTICAL-COLOR"/>
          <p:cNvPicPr>
            <a:picLocks noChangeAspect="1" noChangeArrowheads="1"/>
          </p:cNvPicPr>
          <p:nvPr/>
        </p:nvPicPr>
        <p:blipFill>
          <a:blip r:embed="rId8" cstate="print"/>
          <a:srcRect/>
          <a:stretch>
            <a:fillRect/>
          </a:stretch>
        </p:blipFill>
        <p:spPr bwMode="auto">
          <a:xfrm>
            <a:off x="7812360" y="0"/>
            <a:ext cx="1019175" cy="90872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2289"/>
                                        </p:tgtEl>
                                        <p:attrNameLst>
                                          <p:attrName>style.visibility</p:attrName>
                                        </p:attrNameLst>
                                      </p:cBhvr>
                                      <p:to>
                                        <p:strVal val="visible"/>
                                      </p:to>
                                    </p:set>
                                    <p:animEffect transition="in" filter="strips(downLeft)">
                                      <p:cBhvr>
                                        <p:cTn id="7" dur="500"/>
                                        <p:tgtEl>
                                          <p:spTgt spid="1228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ox(in)">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 calcmode="lin" valueType="num">
                                      <p:cBhvr>
                                        <p:cTn id="17" dur="500" fill="hold"/>
                                        <p:tgtEl>
                                          <p:spTgt spid="2051"/>
                                        </p:tgtEl>
                                        <p:attrNameLst>
                                          <p:attrName>ppt_w</p:attrName>
                                        </p:attrNameLst>
                                      </p:cBhvr>
                                      <p:tavLst>
                                        <p:tav tm="0">
                                          <p:val>
                                            <p:fltVal val="0"/>
                                          </p:val>
                                        </p:tav>
                                        <p:tav tm="100000">
                                          <p:val>
                                            <p:strVal val="#ppt_w"/>
                                          </p:val>
                                        </p:tav>
                                      </p:tavLst>
                                    </p:anim>
                                    <p:anim calcmode="lin" valueType="num">
                                      <p:cBhvr>
                                        <p:cTn id="18" dur="500" fill="hold"/>
                                        <p:tgtEl>
                                          <p:spTgt spid="2051"/>
                                        </p:tgtEl>
                                        <p:attrNameLst>
                                          <p:attrName>ppt_h</p:attrName>
                                        </p:attrNameLst>
                                      </p:cBhvr>
                                      <p:tavLst>
                                        <p:tav tm="0">
                                          <p:val>
                                            <p:fltVal val="0"/>
                                          </p:val>
                                        </p:tav>
                                        <p:tav tm="100000">
                                          <p:val>
                                            <p:strVal val="#ppt_h"/>
                                          </p:val>
                                        </p:tav>
                                      </p:tavLst>
                                    </p:anim>
                                    <p:animEffect transition="in" filter="fade">
                                      <p:cBhvr>
                                        <p:cTn id="19"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lucia\Pictures\kys. dazd.jpg"/>
          <p:cNvPicPr>
            <a:picLocks noChangeAspect="1" noChangeArrowheads="1"/>
          </p:cNvPicPr>
          <p:nvPr/>
        </p:nvPicPr>
        <p:blipFill>
          <a:blip r:embed="rId2" cstate="print"/>
          <a:srcRect/>
          <a:stretch>
            <a:fillRect/>
          </a:stretch>
        </p:blipFill>
        <p:spPr bwMode="auto">
          <a:xfrm rot="1498883">
            <a:off x="5456738" y="3989751"/>
            <a:ext cx="3053683" cy="1797248"/>
          </a:xfrm>
          <a:prstGeom prst="rect">
            <a:avLst/>
          </a:prstGeom>
          <a:noFill/>
          <a:ln>
            <a:solidFill>
              <a:srgbClr val="FF0000"/>
            </a:solidFill>
          </a:ln>
        </p:spPr>
      </p:pic>
      <p:sp>
        <p:nvSpPr>
          <p:cNvPr id="3" name="Zástupný symbol pro obsah 2"/>
          <p:cNvSpPr>
            <a:spLocks noGrp="1"/>
          </p:cNvSpPr>
          <p:nvPr>
            <p:ph idx="1"/>
          </p:nvPr>
        </p:nvSpPr>
        <p:spPr>
          <a:xfrm>
            <a:off x="755576" y="1844824"/>
            <a:ext cx="7056784" cy="4281339"/>
          </a:xfrm>
        </p:spPr>
        <p:txBody>
          <a:bodyPr>
            <a:normAutofit/>
          </a:bodyPr>
          <a:lstStyle/>
          <a:p>
            <a:pPr>
              <a:buFont typeface="Wingdings" pitchFamily="2" charset="2"/>
              <a:buChar char="ü"/>
            </a:pPr>
            <a:r>
              <a:rPr lang="es-MX" sz="2800" dirty="0" smtClean="0"/>
              <a:t>Fabriken blasen die Schadstoffe in die </a:t>
            </a:r>
            <a:r>
              <a:rPr lang="es-MX" sz="2800" dirty="0" smtClean="0"/>
              <a:t>Luft</a:t>
            </a:r>
            <a:r>
              <a:rPr lang="sk-SK" sz="2800" dirty="0" smtClean="0"/>
              <a:t>.</a:t>
            </a:r>
            <a:endParaRPr lang="es-MX" sz="2800" dirty="0" smtClean="0"/>
          </a:p>
          <a:p>
            <a:pPr>
              <a:buFont typeface="Wingdings" pitchFamily="2" charset="2"/>
              <a:buChar char="ü"/>
            </a:pPr>
            <a:r>
              <a:rPr lang="es-MX" sz="2800" dirty="0" smtClean="0"/>
              <a:t>Abgase reagieren mit der Feuchtigkeit zu</a:t>
            </a:r>
          </a:p>
          <a:p>
            <a:pPr>
              <a:buNone/>
            </a:pPr>
            <a:r>
              <a:rPr lang="de-DE" sz="2800" dirty="0" smtClean="0"/>
              <a:t>    Schwefelsäure und Salpetersäure – saurer </a:t>
            </a:r>
            <a:r>
              <a:rPr lang="de-DE" sz="2800" dirty="0" smtClean="0"/>
              <a:t>Regen</a:t>
            </a:r>
            <a:r>
              <a:rPr lang="sk-SK" sz="2800" dirty="0" smtClean="0"/>
              <a:t>.</a:t>
            </a:r>
            <a:endParaRPr lang="de-DE" sz="2800" dirty="0" smtClean="0"/>
          </a:p>
          <a:p>
            <a:pPr>
              <a:buFont typeface="Wingdings" pitchFamily="2" charset="2"/>
              <a:buChar char="ü"/>
            </a:pPr>
            <a:r>
              <a:rPr lang="de-DE" sz="2800" dirty="0" smtClean="0"/>
              <a:t>Pflanzen werden </a:t>
            </a:r>
            <a:r>
              <a:rPr lang="de-DE" sz="2800" dirty="0" smtClean="0"/>
              <a:t>geschädigt</a:t>
            </a:r>
            <a:r>
              <a:rPr lang="sk-SK" sz="2800" dirty="0" smtClean="0"/>
              <a:t>.</a:t>
            </a:r>
            <a:endParaRPr lang="de-DE" sz="2800" dirty="0" smtClean="0"/>
          </a:p>
          <a:p>
            <a:pPr>
              <a:buFont typeface="Wingdings" pitchFamily="2" charset="2"/>
              <a:buChar char="ü"/>
            </a:pPr>
            <a:r>
              <a:rPr lang="de-DE" sz="2800" dirty="0" smtClean="0"/>
              <a:t>Bodenversauerung</a:t>
            </a:r>
            <a:r>
              <a:rPr lang="sk-SK" sz="2800" dirty="0" smtClean="0"/>
              <a:t>.</a:t>
            </a:r>
            <a:r>
              <a:rPr lang="de-DE" sz="2800" dirty="0" smtClean="0"/>
              <a:t> </a:t>
            </a:r>
            <a:endParaRPr lang="de-DE" sz="2800" dirty="0" smtClean="0"/>
          </a:p>
          <a:p>
            <a:pPr>
              <a:buFont typeface="Wingdings" pitchFamily="2" charset="2"/>
              <a:buChar char="ü"/>
            </a:pPr>
            <a:r>
              <a:rPr lang="de-DE" sz="2800" dirty="0" smtClean="0"/>
              <a:t>Gewässer </a:t>
            </a:r>
            <a:r>
              <a:rPr lang="de-DE" sz="2800" dirty="0" smtClean="0"/>
              <a:t>werde</a:t>
            </a:r>
            <a:r>
              <a:rPr lang="sk-SK" sz="2800" dirty="0" smtClean="0"/>
              <a:t>n </a:t>
            </a:r>
            <a:r>
              <a:rPr lang="sk-SK" sz="2800" dirty="0" err="1" smtClean="0"/>
              <a:t>verunreinigt</a:t>
            </a:r>
            <a:r>
              <a:rPr lang="sk-SK" sz="2800" dirty="0" smtClean="0"/>
              <a:t>.</a:t>
            </a:r>
            <a:r>
              <a:rPr lang="de-DE" sz="2800" dirty="0" smtClean="0"/>
              <a:t> </a:t>
            </a:r>
            <a:endParaRPr lang="de-DE" sz="2800" dirty="0" smtClean="0"/>
          </a:p>
          <a:p>
            <a:pPr>
              <a:buFont typeface="Wingdings" pitchFamily="2" charset="2"/>
              <a:buChar char="ü"/>
            </a:pPr>
            <a:endParaRPr lang="cs-CZ" sz="2800" dirty="0"/>
          </a:p>
        </p:txBody>
      </p:sp>
      <p:sp>
        <p:nvSpPr>
          <p:cNvPr id="2" name="Nadpis 1"/>
          <p:cNvSpPr>
            <a:spLocks noGrp="1"/>
          </p:cNvSpPr>
          <p:nvPr>
            <p:ph type="title"/>
          </p:nvPr>
        </p:nvSpPr>
        <p:spPr>
          <a:xfrm>
            <a:off x="457200" y="980728"/>
            <a:ext cx="8229600" cy="648072"/>
          </a:xfrm>
        </p:spPr>
        <p:txBody>
          <a:bodyPr>
            <a:noAutofit/>
          </a:bodyPr>
          <a:lstStyle/>
          <a:p>
            <a:r>
              <a:rPr lang="es-MX" sz="6000" dirty="0" smtClean="0">
                <a:solidFill>
                  <a:srgbClr val="FF0000"/>
                </a:solidFill>
                <a:latin typeface="French Script MT" pitchFamily="66" charset="0"/>
              </a:rPr>
              <a:t>Sauerer Regen</a:t>
            </a:r>
            <a:endParaRPr lang="cs-CZ" sz="6000" dirty="0">
              <a:solidFill>
                <a:srgbClr val="FF0000"/>
              </a:solidFill>
              <a:latin typeface="French Script MT" pitchFamily="66" charset="0"/>
            </a:endParaRPr>
          </a:p>
        </p:txBody>
      </p:sp>
      <p:pic>
        <p:nvPicPr>
          <p:cNvPr id="4" name="Obrázek 6"/>
          <p:cNvPicPr>
            <a:picLocks noChangeAspect="1" noChangeArrowheads="1"/>
          </p:cNvPicPr>
          <p:nvPr/>
        </p:nvPicPr>
        <p:blipFill>
          <a:blip r:embed="rId3" cstate="print"/>
          <a:srcRect/>
          <a:stretch>
            <a:fillRect/>
          </a:stretch>
        </p:blipFill>
        <p:spPr bwMode="auto">
          <a:xfrm>
            <a:off x="467544" y="188640"/>
            <a:ext cx="2428875" cy="554038"/>
          </a:xfrm>
          <a:prstGeom prst="rect">
            <a:avLst/>
          </a:prstGeom>
          <a:noFill/>
          <a:ln w="9525">
            <a:noFill/>
            <a:miter lim="800000"/>
            <a:headEnd/>
            <a:tailEnd/>
          </a:ln>
        </p:spPr>
      </p:pic>
      <p:pic>
        <p:nvPicPr>
          <p:cNvPr id="5" name="Obrázek 4" descr="C:\Users\Maruška\Pictures\Desktop\Aktualne_Asfeu_prirucka\LOGá_ASFEU_povinné\op_vz_logo.gif"/>
          <p:cNvPicPr>
            <a:picLocks noChangeAspect="1" noChangeArrowheads="1"/>
          </p:cNvPicPr>
          <p:nvPr/>
        </p:nvPicPr>
        <p:blipFill>
          <a:blip r:embed="rId4" r:link="rId5" cstate="print"/>
          <a:srcRect r="52457" b="50406"/>
          <a:stretch>
            <a:fillRect/>
          </a:stretch>
        </p:blipFill>
        <p:spPr bwMode="auto">
          <a:xfrm>
            <a:off x="6732240" y="0"/>
            <a:ext cx="1041400" cy="1041400"/>
          </a:xfrm>
          <a:prstGeom prst="rect">
            <a:avLst/>
          </a:prstGeom>
          <a:noFill/>
          <a:ln w="9525">
            <a:noFill/>
            <a:miter lim="800000"/>
            <a:headEnd/>
            <a:tailEnd/>
          </a:ln>
        </p:spPr>
      </p:pic>
      <p:pic>
        <p:nvPicPr>
          <p:cNvPr id="6" name="Obrázek 4" descr="EU-ESF-VERTICAL-COLOR"/>
          <p:cNvPicPr>
            <a:picLocks noChangeAspect="1" noChangeArrowheads="1"/>
          </p:cNvPicPr>
          <p:nvPr/>
        </p:nvPicPr>
        <p:blipFill>
          <a:blip r:embed="rId6" cstate="print"/>
          <a:srcRect/>
          <a:stretch>
            <a:fillRect/>
          </a:stretch>
        </p:blipFill>
        <p:spPr bwMode="auto">
          <a:xfrm>
            <a:off x="7812360" y="1"/>
            <a:ext cx="1019175" cy="908720"/>
          </a:xfrm>
          <a:prstGeom prst="rect">
            <a:avLst/>
          </a:prstGeom>
          <a:noFill/>
          <a:ln w="9525">
            <a:noFill/>
            <a:miter lim="800000"/>
            <a:headEnd/>
            <a:tailEnd/>
          </a:ln>
        </p:spPr>
      </p:pic>
      <p:pic>
        <p:nvPicPr>
          <p:cNvPr id="1028" name="Picture 4" descr="C:\Users\lucia\Pictures\37.gif"/>
          <p:cNvPicPr>
            <a:picLocks noChangeAspect="1" noChangeArrowheads="1" noCrop="1"/>
          </p:cNvPicPr>
          <p:nvPr/>
        </p:nvPicPr>
        <p:blipFill>
          <a:blip r:embed="rId7" cstate="print"/>
          <a:srcRect/>
          <a:stretch>
            <a:fillRect/>
          </a:stretch>
        </p:blipFill>
        <p:spPr bwMode="auto">
          <a:xfrm>
            <a:off x="7668344" y="1196752"/>
            <a:ext cx="1191344" cy="1463651"/>
          </a:xfrm>
          <a:prstGeom prst="rect">
            <a:avLst/>
          </a:prstGeom>
          <a:noFill/>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mph" presetSubtype="0" grpId="0" nodeType="clickEffect">
                                  <p:stCondLst>
                                    <p:cond delay="0"/>
                                  </p:stCondLst>
                                  <p:childTnLst>
                                    <p:set>
                                      <p:cBhvr override="childStyle">
                                        <p:cTn id="6" dur="indefinite"/>
                                        <p:tgtEl>
                                          <p:spTgt spid="2"/>
                                        </p:tgtEl>
                                        <p:attrNameLst>
                                          <p:attrName>style.fontFamily</p:attrName>
                                        </p:attrNameLst>
                                      </p:cBhvr>
                                      <p:to>
                                        <p:strVal val="Times New Roman"/>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strips(downLeft)">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strips(downLeft)">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strips(downLeft)">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strips(downLeft)">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strips(downLeft)">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xit" presetSubtype="10" fill="hold" nodeType="clickEffect">
                                  <p:stCondLst>
                                    <p:cond delay="0"/>
                                  </p:stCondLst>
                                  <p:childTnLst>
                                    <p:animEffect transition="out" filter="checkerboard(across)">
                                      <p:cBhvr>
                                        <p:cTn id="40" dur="500"/>
                                        <p:tgtEl>
                                          <p:spTgt spid="1031"/>
                                        </p:tgtEl>
                                      </p:cBhvr>
                                    </p:animEffect>
                                    <p:set>
                                      <p:cBhvr>
                                        <p:cTn id="41" dur="1" fill="hold">
                                          <p:stCondLst>
                                            <p:cond delay="499"/>
                                          </p:stCondLst>
                                        </p:cTn>
                                        <p:tgtEl>
                                          <p:spTgt spid="10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ucia\Pictures\oyonloch.jpg"/>
          <p:cNvPicPr>
            <a:picLocks noChangeAspect="1" noChangeArrowheads="1"/>
          </p:cNvPicPr>
          <p:nvPr/>
        </p:nvPicPr>
        <p:blipFill>
          <a:blip r:embed="rId2" cstate="print"/>
          <a:srcRect/>
          <a:stretch>
            <a:fillRect/>
          </a:stretch>
        </p:blipFill>
        <p:spPr bwMode="auto">
          <a:xfrm rot="660140">
            <a:off x="6523367" y="1775220"/>
            <a:ext cx="2466975" cy="1847850"/>
          </a:xfrm>
          <a:prstGeom prst="rect">
            <a:avLst/>
          </a:prstGeom>
          <a:noFill/>
        </p:spPr>
      </p:pic>
      <p:sp>
        <p:nvSpPr>
          <p:cNvPr id="3" name="Zástupný symbol pro obsah 2"/>
          <p:cNvSpPr>
            <a:spLocks noGrp="1"/>
          </p:cNvSpPr>
          <p:nvPr>
            <p:ph idx="1"/>
          </p:nvPr>
        </p:nvSpPr>
        <p:spPr>
          <a:xfrm>
            <a:off x="457200" y="1700808"/>
            <a:ext cx="6491064" cy="4425355"/>
          </a:xfrm>
        </p:spPr>
        <p:txBody>
          <a:bodyPr>
            <a:normAutofit/>
          </a:bodyPr>
          <a:lstStyle/>
          <a:p>
            <a:r>
              <a:rPr lang="de-DE" dirty="0" smtClean="0"/>
              <a:t>Ozonschicht  - in der Atmosphäre schützt uns</a:t>
            </a:r>
          </a:p>
          <a:p>
            <a:pPr>
              <a:buNone/>
            </a:pPr>
            <a:r>
              <a:rPr lang="de-DE" dirty="0" smtClean="0"/>
              <a:t>  </a:t>
            </a:r>
            <a:r>
              <a:rPr lang="sk-SK" dirty="0" smtClean="0"/>
              <a:t> </a:t>
            </a:r>
            <a:r>
              <a:rPr lang="de-DE" dirty="0" smtClean="0"/>
              <a:t>vor </a:t>
            </a:r>
            <a:r>
              <a:rPr lang="de-DE" dirty="0" smtClean="0"/>
              <a:t>Sonnenstrahlen  –  UV-Strahlen</a:t>
            </a:r>
          </a:p>
          <a:p>
            <a:r>
              <a:rPr lang="de-DE" dirty="0" smtClean="0"/>
              <a:t>Giftige Abgase zerstören die </a:t>
            </a:r>
            <a:r>
              <a:rPr lang="de-DE" dirty="0" smtClean="0"/>
              <a:t>Ozonschicht</a:t>
            </a:r>
            <a:r>
              <a:rPr lang="sk-SK" dirty="0" smtClean="0"/>
              <a:t>.</a:t>
            </a:r>
            <a:endParaRPr lang="de-DE" dirty="0" smtClean="0"/>
          </a:p>
          <a:p>
            <a:r>
              <a:rPr lang="de-DE" dirty="0" smtClean="0"/>
              <a:t>Die Ozonschicht wird immer </a:t>
            </a:r>
            <a:r>
              <a:rPr lang="de-DE" dirty="0" smtClean="0"/>
              <a:t>dünner</a:t>
            </a:r>
            <a:r>
              <a:rPr lang="sk-SK" dirty="0" smtClean="0"/>
              <a:t>.</a:t>
            </a:r>
            <a:endParaRPr lang="de-DE" dirty="0" smtClean="0"/>
          </a:p>
          <a:p>
            <a:r>
              <a:rPr lang="de-DE" dirty="0" smtClean="0"/>
              <a:t>Es gibt über dem Südpol ein Loch – eine Gefahr für Lebewesen und für das </a:t>
            </a:r>
            <a:r>
              <a:rPr lang="de-DE" dirty="0" smtClean="0"/>
              <a:t>Klima</a:t>
            </a:r>
            <a:r>
              <a:rPr lang="sk-SK" dirty="0" smtClean="0"/>
              <a:t>.</a:t>
            </a:r>
            <a:endParaRPr lang="cs-CZ" dirty="0"/>
          </a:p>
        </p:txBody>
      </p:sp>
      <p:sp>
        <p:nvSpPr>
          <p:cNvPr id="2" name="Nadpis 1"/>
          <p:cNvSpPr>
            <a:spLocks noGrp="1"/>
          </p:cNvSpPr>
          <p:nvPr>
            <p:ph type="title"/>
          </p:nvPr>
        </p:nvSpPr>
        <p:spPr>
          <a:xfrm>
            <a:off x="457200" y="980728"/>
            <a:ext cx="8229600" cy="648072"/>
          </a:xfrm>
        </p:spPr>
        <p:txBody>
          <a:bodyPr>
            <a:normAutofit fontScale="90000"/>
          </a:bodyPr>
          <a:lstStyle/>
          <a:p>
            <a:r>
              <a:rPr lang="de-DE" sz="6000" dirty="0" smtClean="0">
                <a:solidFill>
                  <a:srgbClr val="FF0000"/>
                </a:solidFill>
                <a:latin typeface="Blackadder ITC" pitchFamily="82" charset="0"/>
              </a:rPr>
              <a:t>Ozonloch</a:t>
            </a:r>
            <a:endParaRPr lang="cs-CZ" sz="6000" dirty="0">
              <a:solidFill>
                <a:srgbClr val="FF0000"/>
              </a:solidFill>
              <a:latin typeface="Blackadder ITC" pitchFamily="82" charset="0"/>
            </a:endParaRPr>
          </a:p>
        </p:txBody>
      </p:sp>
      <p:pic>
        <p:nvPicPr>
          <p:cNvPr id="2051" name="Picture 3" descr="C:\Users\lucia\Pictures\sonne_12.gif"/>
          <p:cNvPicPr>
            <a:picLocks noChangeAspect="1" noChangeArrowheads="1" noCrop="1"/>
          </p:cNvPicPr>
          <p:nvPr/>
        </p:nvPicPr>
        <p:blipFill>
          <a:blip r:embed="rId3" cstate="print"/>
          <a:srcRect/>
          <a:stretch>
            <a:fillRect/>
          </a:stretch>
        </p:blipFill>
        <p:spPr bwMode="auto">
          <a:xfrm rot="994554">
            <a:off x="6533927" y="4540446"/>
            <a:ext cx="2078362" cy="1361889"/>
          </a:xfrm>
          <a:prstGeom prst="rect">
            <a:avLst/>
          </a:prstGeom>
          <a:noFill/>
        </p:spPr>
      </p:pic>
      <p:pic>
        <p:nvPicPr>
          <p:cNvPr id="6" name="Obrázek 6"/>
          <p:cNvPicPr>
            <a:picLocks noChangeAspect="1" noChangeArrowheads="1"/>
          </p:cNvPicPr>
          <p:nvPr/>
        </p:nvPicPr>
        <p:blipFill>
          <a:blip r:embed="rId4" cstate="print"/>
          <a:srcRect/>
          <a:stretch>
            <a:fillRect/>
          </a:stretch>
        </p:blipFill>
        <p:spPr bwMode="auto">
          <a:xfrm>
            <a:off x="395536" y="188640"/>
            <a:ext cx="2428875" cy="554038"/>
          </a:xfrm>
          <a:prstGeom prst="rect">
            <a:avLst/>
          </a:prstGeom>
          <a:noFill/>
          <a:ln w="9525">
            <a:noFill/>
            <a:miter lim="800000"/>
            <a:headEnd/>
            <a:tailEnd/>
          </a:ln>
        </p:spPr>
      </p:pic>
      <p:pic>
        <p:nvPicPr>
          <p:cNvPr id="7" name="Obrázek 6" descr="C:\Users\Maruška\Pictures\Desktop\Aktualne_Asfeu_prirucka\LOGá_ASFEU_povinné\op_vz_logo.gif"/>
          <p:cNvPicPr>
            <a:picLocks noChangeAspect="1" noChangeArrowheads="1"/>
          </p:cNvPicPr>
          <p:nvPr/>
        </p:nvPicPr>
        <p:blipFill>
          <a:blip r:embed="rId5" r:link="rId6" cstate="print"/>
          <a:srcRect r="52457" b="50406"/>
          <a:stretch>
            <a:fillRect/>
          </a:stretch>
        </p:blipFill>
        <p:spPr bwMode="auto">
          <a:xfrm>
            <a:off x="6732240" y="0"/>
            <a:ext cx="1041400" cy="1041400"/>
          </a:xfrm>
          <a:prstGeom prst="rect">
            <a:avLst/>
          </a:prstGeom>
          <a:noFill/>
          <a:ln w="9525">
            <a:noFill/>
            <a:miter lim="800000"/>
            <a:headEnd/>
            <a:tailEnd/>
          </a:ln>
        </p:spPr>
      </p:pic>
      <p:pic>
        <p:nvPicPr>
          <p:cNvPr id="8" name="Obrázek 4" descr="EU-ESF-VERTICAL-COLOR"/>
          <p:cNvPicPr>
            <a:picLocks noChangeAspect="1" noChangeArrowheads="1"/>
          </p:cNvPicPr>
          <p:nvPr/>
        </p:nvPicPr>
        <p:blipFill>
          <a:blip r:embed="rId7" cstate="print"/>
          <a:srcRect/>
          <a:stretch>
            <a:fillRect/>
          </a:stretch>
        </p:blipFill>
        <p:spPr bwMode="auto">
          <a:xfrm>
            <a:off x="7812360" y="1"/>
            <a:ext cx="1019175" cy="90872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21600000">
                                      <p:cBhvr>
                                        <p:cTn id="11" dur="2000" fill="hold"/>
                                        <p:tgtEl>
                                          <p:spTgt spid="3">
                                            <p:txEl>
                                              <p:pRg st="0" end="0"/>
                                            </p:txEl>
                                          </p:spTgt>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grpId="0" nodeType="clickEffect">
                                  <p:stCondLst>
                                    <p:cond delay="0"/>
                                  </p:stCondLst>
                                  <p:childTnLst>
                                    <p:animRot by="21600000">
                                      <p:cBhvr>
                                        <p:cTn id="15" dur="2000" fill="hold"/>
                                        <p:tgtEl>
                                          <p:spTgt spid="3">
                                            <p:txEl>
                                              <p:pRg st="1" end="1"/>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8" presetClass="emph" presetSubtype="0" fill="hold" grpId="0" nodeType="clickEffect">
                                  <p:stCondLst>
                                    <p:cond delay="0"/>
                                  </p:stCondLst>
                                  <p:childTnLst>
                                    <p:animRot by="21600000">
                                      <p:cBhvr>
                                        <p:cTn id="19" dur="2000" fill="hold"/>
                                        <p:tgtEl>
                                          <p:spTgt spid="3">
                                            <p:txEl>
                                              <p:pRg st="2" end="2"/>
                                            </p:txEl>
                                          </p:spTgt>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8" presetClass="emph" presetSubtype="0" fill="hold" grpId="0" nodeType="clickEffect">
                                  <p:stCondLst>
                                    <p:cond delay="0"/>
                                  </p:stCondLst>
                                  <p:childTnLst>
                                    <p:animRot by="21600000">
                                      <p:cBhvr>
                                        <p:cTn id="23" dur="2000" fill="hold"/>
                                        <p:tgtEl>
                                          <p:spTgt spid="3">
                                            <p:txEl>
                                              <p:pRg st="3" end="3"/>
                                            </p:txEl>
                                          </p:spTgt>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8" presetClass="emph" presetSubtype="0" fill="hold" grpId="0" nodeType="clickEffect">
                                  <p:stCondLst>
                                    <p:cond delay="0"/>
                                  </p:stCondLst>
                                  <p:childTnLst>
                                    <p:animRot by="21600000">
                                      <p:cBhvr>
                                        <p:cTn id="27" dur="2000" fill="hold"/>
                                        <p:tgtEl>
                                          <p:spTgt spid="3">
                                            <p:txEl>
                                              <p:pRg st="4" end="4"/>
                                            </p:txEl>
                                          </p:spTgt>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nodeType="clickEffect">
                                  <p:stCondLst>
                                    <p:cond delay="0"/>
                                  </p:stCondLst>
                                  <p:childTnLst>
                                    <p:animEffect transition="out" filter="checkerboard(across)">
                                      <p:cBhvr>
                                        <p:cTn id="31" dur="500"/>
                                        <p:tgtEl>
                                          <p:spTgt spid="2051"/>
                                        </p:tgtEl>
                                      </p:cBhvr>
                                    </p:animEffect>
                                    <p:set>
                                      <p:cBhvr>
                                        <p:cTn id="32" dur="1" fill="hold">
                                          <p:stCondLst>
                                            <p:cond delay="499"/>
                                          </p:stCondLst>
                                        </p:cTn>
                                        <p:tgtEl>
                                          <p:spTgt spid="205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6" presetClass="emph" presetSubtype="0" fill="hold" nodeType="clickEffect">
                                  <p:stCondLst>
                                    <p:cond delay="0"/>
                                  </p:stCondLst>
                                  <p:childTnLst>
                                    <p:animScale>
                                      <p:cBhvr>
                                        <p:cTn id="36" dur="2000" fill="hold"/>
                                        <p:tgtEl>
                                          <p:spTgt spid="205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700808"/>
            <a:ext cx="5698976" cy="4306483"/>
          </a:xfrm>
        </p:spPr>
        <p:txBody>
          <a:bodyPr>
            <a:normAutofit lnSpcReduction="10000"/>
          </a:bodyPr>
          <a:lstStyle/>
          <a:p>
            <a:r>
              <a:rPr lang="de-DE" dirty="0" smtClean="0"/>
              <a:t>Luftverschmutzung durch Abgase von Autos, Fabriken, Kraftwerken</a:t>
            </a:r>
          </a:p>
          <a:p>
            <a:r>
              <a:rPr lang="de-DE" dirty="0" smtClean="0"/>
              <a:t>Versauerung der Boden</a:t>
            </a:r>
          </a:p>
          <a:p>
            <a:r>
              <a:rPr lang="de-DE" dirty="0" smtClean="0"/>
              <a:t>Verunreinigung des Grundwassers von chemischen Düngern in der Landwirtschaft</a:t>
            </a:r>
          </a:p>
          <a:p>
            <a:r>
              <a:rPr lang="de-DE" dirty="0" smtClean="0"/>
              <a:t>Unwetter, Stürme, Trockenheit und Wassermangel</a:t>
            </a:r>
          </a:p>
          <a:p>
            <a:r>
              <a:rPr lang="de-DE" dirty="0" smtClean="0"/>
              <a:t>Schädlinge – Schwammspinner     </a:t>
            </a:r>
            <a:endParaRPr lang="cs-CZ" dirty="0"/>
          </a:p>
        </p:txBody>
      </p:sp>
      <p:sp>
        <p:nvSpPr>
          <p:cNvPr id="3" name="Nadpis 2"/>
          <p:cNvSpPr>
            <a:spLocks noGrp="1"/>
          </p:cNvSpPr>
          <p:nvPr>
            <p:ph type="title"/>
          </p:nvPr>
        </p:nvSpPr>
        <p:spPr>
          <a:xfrm>
            <a:off x="457200" y="908720"/>
            <a:ext cx="8229600" cy="648072"/>
          </a:xfrm>
        </p:spPr>
        <p:txBody>
          <a:bodyPr>
            <a:normAutofit fontScale="90000"/>
          </a:bodyPr>
          <a:lstStyle/>
          <a:p>
            <a:pPr algn="ctr"/>
            <a:r>
              <a:rPr lang="de-DE" dirty="0" smtClean="0"/>
              <a:t>Waldsterben </a:t>
            </a:r>
            <a:endParaRPr lang="cs-CZ" dirty="0"/>
          </a:p>
        </p:txBody>
      </p:sp>
      <p:pic>
        <p:nvPicPr>
          <p:cNvPr id="4" name="Obrázek 6"/>
          <p:cNvPicPr>
            <a:picLocks noChangeAspect="1" noChangeArrowheads="1"/>
          </p:cNvPicPr>
          <p:nvPr/>
        </p:nvPicPr>
        <p:blipFill>
          <a:blip r:embed="rId2" cstate="print"/>
          <a:srcRect/>
          <a:stretch>
            <a:fillRect/>
          </a:stretch>
        </p:blipFill>
        <p:spPr bwMode="auto">
          <a:xfrm>
            <a:off x="611560" y="188640"/>
            <a:ext cx="2428875" cy="554038"/>
          </a:xfrm>
          <a:prstGeom prst="rect">
            <a:avLst/>
          </a:prstGeom>
          <a:noFill/>
          <a:ln w="9525">
            <a:noFill/>
            <a:miter lim="800000"/>
            <a:headEnd/>
            <a:tailEnd/>
          </a:ln>
        </p:spPr>
      </p:pic>
      <p:pic>
        <p:nvPicPr>
          <p:cNvPr id="5" name="Obrázek 4" descr="C:\Users\Maruška\Pictures\Desktop\Aktualne_Asfeu_prirucka\LOGá_ASFEU_povinné\op_vz_logo.gif"/>
          <p:cNvPicPr>
            <a:picLocks noChangeAspect="1" noChangeArrowheads="1"/>
          </p:cNvPicPr>
          <p:nvPr/>
        </p:nvPicPr>
        <p:blipFill>
          <a:blip r:embed="rId3" r:link="rId4" cstate="print"/>
          <a:srcRect r="52457" b="50406"/>
          <a:stretch>
            <a:fillRect/>
          </a:stretch>
        </p:blipFill>
        <p:spPr bwMode="auto">
          <a:xfrm>
            <a:off x="6732240" y="0"/>
            <a:ext cx="1041400" cy="1041400"/>
          </a:xfrm>
          <a:prstGeom prst="rect">
            <a:avLst/>
          </a:prstGeom>
          <a:noFill/>
          <a:ln w="9525">
            <a:noFill/>
            <a:miter lim="800000"/>
            <a:headEnd/>
            <a:tailEnd/>
          </a:ln>
        </p:spPr>
      </p:pic>
      <p:pic>
        <p:nvPicPr>
          <p:cNvPr id="6" name="Obrázek 4" descr="EU-ESF-VERTICAL-COLOR"/>
          <p:cNvPicPr>
            <a:picLocks noChangeAspect="1" noChangeArrowheads="1"/>
          </p:cNvPicPr>
          <p:nvPr/>
        </p:nvPicPr>
        <p:blipFill>
          <a:blip r:embed="rId5" cstate="print"/>
          <a:srcRect/>
          <a:stretch>
            <a:fillRect/>
          </a:stretch>
        </p:blipFill>
        <p:spPr bwMode="auto">
          <a:xfrm>
            <a:off x="7812360" y="0"/>
            <a:ext cx="1019175" cy="908720"/>
          </a:xfrm>
          <a:prstGeom prst="rect">
            <a:avLst/>
          </a:prstGeom>
          <a:noFill/>
          <a:ln w="9525">
            <a:noFill/>
            <a:miter lim="800000"/>
            <a:headEnd/>
            <a:tailEnd/>
          </a:ln>
        </p:spPr>
      </p:pic>
      <p:pic>
        <p:nvPicPr>
          <p:cNvPr id="9" name="Picture 3" descr="C:\Users\lucia\Pictures\natur_umwelt_in_gefahr-2_big.jpg"/>
          <p:cNvPicPr>
            <a:picLocks noChangeAspect="1" noChangeArrowheads="1"/>
          </p:cNvPicPr>
          <p:nvPr/>
        </p:nvPicPr>
        <p:blipFill>
          <a:blip r:embed="rId6" cstate="print"/>
          <a:srcRect/>
          <a:stretch>
            <a:fillRect/>
          </a:stretch>
        </p:blipFill>
        <p:spPr bwMode="auto">
          <a:xfrm rot="1321475">
            <a:off x="6262948" y="3886650"/>
            <a:ext cx="2408220" cy="1806165"/>
          </a:xfrm>
          <a:prstGeom prst="rect">
            <a:avLst/>
          </a:prstGeom>
          <a:solidFill>
            <a:schemeClr val="accent1"/>
          </a:solidFill>
          <a:ln>
            <a:solidFill>
              <a:srgbClr val="FF0000"/>
            </a:solidFill>
          </a:ln>
          <a:effectLst>
            <a:innerShdw blurRad="63500" dist="50800" dir="18900000">
              <a:schemeClr val="bg2">
                <a:lumMod val="10000"/>
                <a:alpha val="50000"/>
              </a:schemeClr>
            </a:innerShdw>
          </a:effectLst>
        </p:spPr>
      </p:pic>
      <p:pic>
        <p:nvPicPr>
          <p:cNvPr id="5124" name="Picture 4" descr="C:\Users\lucia\Pictures\untitled.png"/>
          <p:cNvPicPr>
            <a:picLocks noChangeAspect="1" noChangeArrowheads="1"/>
          </p:cNvPicPr>
          <p:nvPr/>
        </p:nvPicPr>
        <p:blipFill>
          <a:blip r:embed="rId7" cstate="print"/>
          <a:srcRect/>
          <a:stretch>
            <a:fillRect/>
          </a:stretch>
        </p:blipFill>
        <p:spPr bwMode="auto">
          <a:xfrm rot="788177">
            <a:off x="6298997" y="1893033"/>
            <a:ext cx="2647950" cy="1524000"/>
          </a:xfrm>
          <a:prstGeom prst="rect">
            <a:avLst/>
          </a:prstGeom>
          <a:noFill/>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 calcmode="lin" valueType="num">
                                      <p:cBhvr additive="base">
                                        <p:cTn id="12" dur="500" fill="hold"/>
                                        <p:tgtEl>
                                          <p:spTgt spid="5124"/>
                                        </p:tgtEl>
                                        <p:attrNameLst>
                                          <p:attrName>ppt_x</p:attrName>
                                        </p:attrNameLst>
                                      </p:cBhvr>
                                      <p:tavLst>
                                        <p:tav tm="0">
                                          <p:val>
                                            <p:strVal val="#ppt_x"/>
                                          </p:val>
                                        </p:tav>
                                        <p:tav tm="100000">
                                          <p:val>
                                            <p:strVal val="#ppt_x"/>
                                          </p:val>
                                        </p:tav>
                                      </p:tavLst>
                                    </p:anim>
                                    <p:anim calcmode="lin" valueType="num">
                                      <p:cBhvr additive="base">
                                        <p:cTn id="13"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C:\Users\lucia\Pictures\Nový priečinok\800px-Hromada_odpadků.jpg"/>
          <p:cNvPicPr>
            <a:picLocks noChangeAspect="1" noChangeArrowheads="1"/>
          </p:cNvPicPr>
          <p:nvPr/>
        </p:nvPicPr>
        <p:blipFill>
          <a:blip r:embed="rId2" cstate="print"/>
          <a:srcRect/>
          <a:stretch>
            <a:fillRect/>
          </a:stretch>
        </p:blipFill>
        <p:spPr bwMode="auto">
          <a:xfrm rot="20955651">
            <a:off x="5767623" y="2080491"/>
            <a:ext cx="1889786" cy="1417340"/>
          </a:xfrm>
          <a:prstGeom prst="rect">
            <a:avLst/>
          </a:prstGeom>
          <a:solidFill>
            <a:schemeClr val="accent1"/>
          </a:solidFill>
          <a:ln>
            <a:solidFill>
              <a:srgbClr val="C00000"/>
            </a:solidFill>
          </a:ln>
        </p:spPr>
      </p:pic>
      <p:pic>
        <p:nvPicPr>
          <p:cNvPr id="14" name="Picture 6" descr="C:\Users\lucia\Pictures\Nový priečinok\800px-Hromada_odpadků.jpg"/>
          <p:cNvPicPr>
            <a:picLocks noChangeAspect="1" noChangeArrowheads="1"/>
          </p:cNvPicPr>
          <p:nvPr/>
        </p:nvPicPr>
        <p:blipFill>
          <a:blip r:embed="rId2" cstate="print"/>
          <a:srcRect/>
          <a:stretch>
            <a:fillRect/>
          </a:stretch>
        </p:blipFill>
        <p:spPr bwMode="auto">
          <a:xfrm rot="20955651">
            <a:off x="5767623" y="2080490"/>
            <a:ext cx="1889786" cy="1417340"/>
          </a:xfrm>
          <a:prstGeom prst="rect">
            <a:avLst/>
          </a:prstGeom>
          <a:solidFill>
            <a:schemeClr val="accent1"/>
          </a:solidFill>
          <a:ln>
            <a:solidFill>
              <a:srgbClr val="C00000"/>
            </a:solidFill>
          </a:ln>
        </p:spPr>
      </p:pic>
      <p:pic>
        <p:nvPicPr>
          <p:cNvPr id="3075" name="Picture 3" descr="C:\Users\lucia\Pictures\goetheinstitut.wmf"/>
          <p:cNvPicPr>
            <a:picLocks noChangeAspect="1" noChangeArrowheads="1"/>
          </p:cNvPicPr>
          <p:nvPr/>
        </p:nvPicPr>
        <p:blipFill>
          <a:blip r:embed="rId3" cstate="print"/>
          <a:srcRect/>
          <a:stretch>
            <a:fillRect/>
          </a:stretch>
        </p:blipFill>
        <p:spPr bwMode="auto">
          <a:xfrm rot="20822177">
            <a:off x="4604324" y="1392233"/>
            <a:ext cx="1296144" cy="1719375"/>
          </a:xfrm>
          <a:prstGeom prst="rect">
            <a:avLst/>
          </a:prstGeom>
          <a:noFill/>
          <a:ln>
            <a:solidFill>
              <a:schemeClr val="tx1"/>
            </a:solidFill>
          </a:ln>
        </p:spPr>
      </p:pic>
      <p:sp>
        <p:nvSpPr>
          <p:cNvPr id="3" name="Nadpis 2"/>
          <p:cNvSpPr>
            <a:spLocks noGrp="1"/>
          </p:cNvSpPr>
          <p:nvPr>
            <p:ph type="title"/>
          </p:nvPr>
        </p:nvSpPr>
        <p:spPr>
          <a:xfrm>
            <a:off x="457200" y="908720"/>
            <a:ext cx="8229600" cy="864096"/>
          </a:xfrm>
        </p:spPr>
        <p:txBody>
          <a:bodyPr/>
          <a:lstStyle/>
          <a:p>
            <a:r>
              <a:rPr lang="de-DE" dirty="0" smtClean="0"/>
              <a:t>Abfall - Müll</a:t>
            </a:r>
            <a:endParaRPr lang="cs-CZ" dirty="0"/>
          </a:p>
        </p:txBody>
      </p:sp>
      <p:sp>
        <p:nvSpPr>
          <p:cNvPr id="5" name="Zástupný symbol pro obsah 4"/>
          <p:cNvSpPr>
            <a:spLocks noGrp="1"/>
          </p:cNvSpPr>
          <p:nvPr>
            <p:ph idx="1"/>
          </p:nvPr>
        </p:nvSpPr>
        <p:spPr>
          <a:xfrm>
            <a:off x="395536" y="2420888"/>
            <a:ext cx="5112568" cy="3442387"/>
          </a:xfrm>
        </p:spPr>
        <p:txBody>
          <a:bodyPr>
            <a:normAutofit/>
          </a:bodyPr>
          <a:lstStyle/>
          <a:p>
            <a:r>
              <a:rPr lang="de-DE" dirty="0" smtClean="0"/>
              <a:t>Müll wird mit Systemabfuhr in Müllsäcken, Mülleimern, Mülltonnen und Müllgroßbehältern  durch kommunale und private Reinigungsbetriebe gesammelt. </a:t>
            </a:r>
            <a:endParaRPr lang="cs-CZ" dirty="0"/>
          </a:p>
        </p:txBody>
      </p:sp>
      <p:pic>
        <p:nvPicPr>
          <p:cNvPr id="8194" name="Picture 2" descr="C:\Users\lucia\Pictures\Nový priečinok\imagesT73DYPWB villamedi....jpg"/>
          <p:cNvPicPr>
            <a:picLocks noChangeAspect="1" noChangeArrowheads="1"/>
          </p:cNvPicPr>
          <p:nvPr/>
        </p:nvPicPr>
        <p:blipFill>
          <a:blip r:embed="rId4" cstate="print"/>
          <a:srcRect/>
          <a:stretch>
            <a:fillRect/>
          </a:stretch>
        </p:blipFill>
        <p:spPr bwMode="auto">
          <a:xfrm rot="1615114">
            <a:off x="7331087" y="2183550"/>
            <a:ext cx="1261015" cy="1674887"/>
          </a:xfrm>
          <a:prstGeom prst="rect">
            <a:avLst/>
          </a:prstGeom>
          <a:noFill/>
          <a:ln>
            <a:solidFill>
              <a:srgbClr val="C00000"/>
            </a:solidFill>
          </a:ln>
        </p:spPr>
      </p:pic>
      <p:pic>
        <p:nvPicPr>
          <p:cNvPr id="8197" name="Picture 5" descr="C:\Users\lucia\Pictures\Nový priečinok\deponie.jpg"/>
          <p:cNvPicPr>
            <a:picLocks noChangeAspect="1" noChangeArrowheads="1"/>
          </p:cNvPicPr>
          <p:nvPr/>
        </p:nvPicPr>
        <p:blipFill>
          <a:blip r:embed="rId5" cstate="print"/>
          <a:srcRect/>
          <a:stretch>
            <a:fillRect/>
          </a:stretch>
        </p:blipFill>
        <p:spPr bwMode="auto">
          <a:xfrm rot="892801">
            <a:off x="5868144" y="4005064"/>
            <a:ext cx="2514600" cy="1819275"/>
          </a:xfrm>
          <a:prstGeom prst="rect">
            <a:avLst/>
          </a:prstGeom>
          <a:noFill/>
          <a:ln>
            <a:solidFill>
              <a:srgbClr val="C00000"/>
            </a:solidFill>
          </a:ln>
        </p:spPr>
      </p:pic>
      <p:pic>
        <p:nvPicPr>
          <p:cNvPr id="11" name="Obrázek 6"/>
          <p:cNvPicPr>
            <a:picLocks noChangeAspect="1" noChangeArrowheads="1"/>
          </p:cNvPicPr>
          <p:nvPr/>
        </p:nvPicPr>
        <p:blipFill>
          <a:blip r:embed="rId6" cstate="print"/>
          <a:srcRect/>
          <a:stretch>
            <a:fillRect/>
          </a:stretch>
        </p:blipFill>
        <p:spPr bwMode="auto">
          <a:xfrm>
            <a:off x="467544" y="404664"/>
            <a:ext cx="2428875" cy="554038"/>
          </a:xfrm>
          <a:prstGeom prst="rect">
            <a:avLst/>
          </a:prstGeom>
          <a:noFill/>
          <a:ln w="9525">
            <a:noFill/>
            <a:miter lim="800000"/>
            <a:headEnd/>
            <a:tailEnd/>
          </a:ln>
        </p:spPr>
      </p:pic>
      <p:pic>
        <p:nvPicPr>
          <p:cNvPr id="12" name="Obrázek 11" descr="C:\Users\Maruška\Pictures\Desktop\Aktualne_Asfeu_prirucka\LOGá_ASFEU_povinné\op_vz_logo.gif"/>
          <p:cNvPicPr>
            <a:picLocks noChangeAspect="1" noChangeArrowheads="1"/>
          </p:cNvPicPr>
          <p:nvPr/>
        </p:nvPicPr>
        <p:blipFill>
          <a:blip r:embed="rId7" r:link="rId8" cstate="print"/>
          <a:srcRect r="52457" b="50406"/>
          <a:stretch>
            <a:fillRect/>
          </a:stretch>
        </p:blipFill>
        <p:spPr bwMode="auto">
          <a:xfrm>
            <a:off x="6732240" y="0"/>
            <a:ext cx="1041400" cy="1041400"/>
          </a:xfrm>
          <a:prstGeom prst="rect">
            <a:avLst/>
          </a:prstGeom>
          <a:noFill/>
          <a:ln w="9525">
            <a:noFill/>
            <a:miter lim="800000"/>
            <a:headEnd/>
            <a:tailEnd/>
          </a:ln>
        </p:spPr>
      </p:pic>
      <p:pic>
        <p:nvPicPr>
          <p:cNvPr id="13" name="Obrázek 4" descr="EU-ESF-VERTICAL-COLOR"/>
          <p:cNvPicPr>
            <a:picLocks noChangeAspect="1" noChangeArrowheads="1"/>
          </p:cNvPicPr>
          <p:nvPr/>
        </p:nvPicPr>
        <p:blipFill>
          <a:blip r:embed="rId9" cstate="print"/>
          <a:srcRect/>
          <a:stretch>
            <a:fillRect/>
          </a:stretch>
        </p:blipFill>
        <p:spPr bwMode="auto">
          <a:xfrm>
            <a:off x="7812360" y="0"/>
            <a:ext cx="1019175" cy="908720"/>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amond(in)">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194"/>
                                        </p:tgtEl>
                                        <p:attrNameLst>
                                          <p:attrName>style.visibility</p:attrName>
                                        </p:attrNameLst>
                                      </p:cBhvr>
                                      <p:to>
                                        <p:strVal val="visible"/>
                                      </p:to>
                                    </p:set>
                                    <p:animEffect transition="in" filter="blinds(horizontal)">
                                      <p:cBhvr>
                                        <p:cTn id="18" dur="500"/>
                                        <p:tgtEl>
                                          <p:spTgt spid="819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8197"/>
                                        </p:tgtEl>
                                        <p:attrNameLst>
                                          <p:attrName>style.visibility</p:attrName>
                                        </p:attrNameLst>
                                      </p:cBhvr>
                                      <p:to>
                                        <p:strVal val="visible"/>
                                      </p:to>
                                    </p:set>
                                    <p:anim calcmode="lin" valueType="num">
                                      <p:cBhvr>
                                        <p:cTn id="23" dur="500" fill="hold"/>
                                        <p:tgtEl>
                                          <p:spTgt spid="8197"/>
                                        </p:tgtEl>
                                        <p:attrNameLst>
                                          <p:attrName>ppt_w</p:attrName>
                                        </p:attrNameLst>
                                      </p:cBhvr>
                                      <p:tavLst>
                                        <p:tav tm="0">
                                          <p:val>
                                            <p:fltVal val="0"/>
                                          </p:val>
                                        </p:tav>
                                        <p:tav tm="100000">
                                          <p:val>
                                            <p:strVal val="#ppt_w"/>
                                          </p:val>
                                        </p:tav>
                                      </p:tavLst>
                                    </p:anim>
                                    <p:anim calcmode="lin" valueType="num">
                                      <p:cBhvr>
                                        <p:cTn id="24" dur="500" fill="hold"/>
                                        <p:tgtEl>
                                          <p:spTgt spid="8197"/>
                                        </p:tgtEl>
                                        <p:attrNameLst>
                                          <p:attrName>ppt_h</p:attrName>
                                        </p:attrNameLst>
                                      </p:cBhvr>
                                      <p:tavLst>
                                        <p:tav tm="0">
                                          <p:val>
                                            <p:fltVal val="0"/>
                                          </p:val>
                                        </p:tav>
                                        <p:tav tm="100000">
                                          <p:val>
                                            <p:strVal val="#ppt_h"/>
                                          </p:val>
                                        </p:tav>
                                      </p:tavLst>
                                    </p:anim>
                                    <p:animEffect transition="in" filter="fade">
                                      <p:cBhvr>
                                        <p:cTn id="25"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57200" y="1052736"/>
            <a:ext cx="8229600" cy="648072"/>
          </a:xfrm>
        </p:spPr>
        <p:txBody>
          <a:bodyPr>
            <a:normAutofit fontScale="90000"/>
          </a:bodyPr>
          <a:lstStyle/>
          <a:p>
            <a:r>
              <a:rPr lang="de-DE" dirty="0" smtClean="0">
                <a:solidFill>
                  <a:srgbClr val="FF0000"/>
                </a:solidFill>
              </a:rPr>
              <a:t>Mülltrennen und Recycling  </a:t>
            </a:r>
            <a:endParaRPr lang="cs-CZ" dirty="0">
              <a:solidFill>
                <a:srgbClr val="FF0000"/>
              </a:solidFill>
            </a:endParaRPr>
          </a:p>
        </p:txBody>
      </p:sp>
      <p:sp>
        <p:nvSpPr>
          <p:cNvPr id="9" name="Zástupný symbol pro obsah 8"/>
          <p:cNvSpPr>
            <a:spLocks noGrp="1"/>
          </p:cNvSpPr>
          <p:nvPr>
            <p:ph idx="1"/>
          </p:nvPr>
        </p:nvSpPr>
        <p:spPr>
          <a:xfrm>
            <a:off x="457200" y="1916832"/>
            <a:ext cx="5698976" cy="4090459"/>
          </a:xfrm>
          <a:solidFill>
            <a:schemeClr val="accent3">
              <a:lumMod val="20000"/>
              <a:lumOff val="80000"/>
            </a:schemeClr>
          </a:solidFill>
          <a:ln>
            <a:solidFill>
              <a:schemeClr val="tx1"/>
            </a:solidFill>
          </a:ln>
        </p:spPr>
        <p:txBody>
          <a:bodyPr/>
          <a:lstStyle/>
          <a:p>
            <a:r>
              <a:rPr lang="de-DE" dirty="0" smtClean="0"/>
              <a:t>Plastik</a:t>
            </a:r>
          </a:p>
          <a:p>
            <a:r>
              <a:rPr lang="de-DE" dirty="0" smtClean="0"/>
              <a:t>Glas</a:t>
            </a:r>
          </a:p>
          <a:p>
            <a:r>
              <a:rPr lang="de-DE" dirty="0" smtClean="0"/>
              <a:t>Papier</a:t>
            </a:r>
          </a:p>
          <a:p>
            <a:r>
              <a:rPr lang="de-DE" dirty="0" smtClean="0"/>
              <a:t>Blech und Metalle  </a:t>
            </a:r>
            <a:endParaRPr lang="de-DE" dirty="0" smtClean="0">
              <a:ln>
                <a:solidFill>
                  <a:srgbClr val="FF0000"/>
                </a:solidFill>
              </a:ln>
            </a:endParaRPr>
          </a:p>
          <a:p>
            <a:r>
              <a:rPr lang="de-DE" dirty="0" smtClean="0"/>
              <a:t>Restmüll</a:t>
            </a:r>
          </a:p>
          <a:p>
            <a:r>
              <a:rPr lang="de-DE" dirty="0" smtClean="0"/>
              <a:t>Gefährlicher Abfall – wie alte Batterien, altes Öl, Medikamente - Sondermüll</a:t>
            </a:r>
            <a:endParaRPr lang="cs-CZ" dirty="0"/>
          </a:p>
        </p:txBody>
      </p:sp>
      <p:pic>
        <p:nvPicPr>
          <p:cNvPr id="7173" name="Picture 5" descr="C:\Users\lucia\Pictures\Nový priečinok\003.gif"/>
          <p:cNvPicPr>
            <a:picLocks noChangeAspect="1" noChangeArrowheads="1" noCrop="1"/>
          </p:cNvPicPr>
          <p:nvPr/>
        </p:nvPicPr>
        <p:blipFill>
          <a:blip r:embed="rId2" cstate="print"/>
          <a:srcRect/>
          <a:stretch>
            <a:fillRect/>
          </a:stretch>
        </p:blipFill>
        <p:spPr bwMode="auto">
          <a:xfrm rot="1352078">
            <a:off x="6804248" y="1196752"/>
            <a:ext cx="1219200" cy="1219200"/>
          </a:xfrm>
          <a:prstGeom prst="rect">
            <a:avLst/>
          </a:prstGeom>
          <a:noFill/>
          <a:ln>
            <a:solidFill>
              <a:schemeClr val="accent2">
                <a:lumMod val="40000"/>
                <a:lumOff val="60000"/>
              </a:schemeClr>
            </a:solidFill>
          </a:ln>
        </p:spPr>
      </p:pic>
      <p:pic>
        <p:nvPicPr>
          <p:cNvPr id="7174" name="Picture 6" descr="C:\Users\lucia\Pictures\Nový priečinok\220px-Mülltonnen_diverse.jpg"/>
          <p:cNvPicPr>
            <a:picLocks noChangeAspect="1" noChangeArrowheads="1"/>
          </p:cNvPicPr>
          <p:nvPr/>
        </p:nvPicPr>
        <p:blipFill>
          <a:blip r:embed="rId3" cstate="print"/>
          <a:srcRect/>
          <a:stretch>
            <a:fillRect/>
          </a:stretch>
        </p:blipFill>
        <p:spPr bwMode="auto">
          <a:xfrm rot="1153806">
            <a:off x="7220220" y="2385085"/>
            <a:ext cx="1383736" cy="1011314"/>
          </a:xfrm>
          <a:prstGeom prst="rect">
            <a:avLst/>
          </a:prstGeom>
          <a:noFill/>
          <a:ln>
            <a:solidFill>
              <a:schemeClr val="accent2">
                <a:lumMod val="40000"/>
                <a:lumOff val="60000"/>
              </a:schemeClr>
            </a:solidFill>
          </a:ln>
        </p:spPr>
      </p:pic>
      <p:pic>
        <p:nvPicPr>
          <p:cNvPr id="7175" name="Picture 7" descr="C:\Users\lucia\Pictures\Nový priečinok\220px-Vuilnis.jpg"/>
          <p:cNvPicPr>
            <a:picLocks noChangeAspect="1" noChangeArrowheads="1"/>
          </p:cNvPicPr>
          <p:nvPr/>
        </p:nvPicPr>
        <p:blipFill>
          <a:blip r:embed="rId4" cstate="print"/>
          <a:srcRect/>
          <a:stretch>
            <a:fillRect/>
          </a:stretch>
        </p:blipFill>
        <p:spPr bwMode="auto">
          <a:xfrm rot="19278933">
            <a:off x="6933218" y="3970816"/>
            <a:ext cx="1368152" cy="1584176"/>
          </a:xfrm>
          <a:prstGeom prst="rect">
            <a:avLst/>
          </a:prstGeom>
          <a:noFill/>
        </p:spPr>
      </p:pic>
      <p:pic>
        <p:nvPicPr>
          <p:cNvPr id="7" name="Obrázek 6"/>
          <p:cNvPicPr>
            <a:picLocks noChangeAspect="1" noChangeArrowheads="1"/>
          </p:cNvPicPr>
          <p:nvPr/>
        </p:nvPicPr>
        <p:blipFill>
          <a:blip r:embed="rId5" cstate="print"/>
          <a:srcRect/>
          <a:stretch>
            <a:fillRect/>
          </a:stretch>
        </p:blipFill>
        <p:spPr bwMode="auto">
          <a:xfrm>
            <a:off x="539552" y="188640"/>
            <a:ext cx="2428875" cy="554038"/>
          </a:xfrm>
          <a:prstGeom prst="rect">
            <a:avLst/>
          </a:prstGeom>
          <a:noFill/>
          <a:ln w="9525">
            <a:noFill/>
            <a:miter lim="800000"/>
            <a:headEnd/>
            <a:tailEnd/>
          </a:ln>
        </p:spPr>
      </p:pic>
      <p:pic>
        <p:nvPicPr>
          <p:cNvPr id="8" name="Obrázek 7" descr="C:\Users\Maruška\Pictures\Desktop\Aktualne_Asfeu_prirucka\LOGá_ASFEU_povinné\op_vz_logo.gif"/>
          <p:cNvPicPr>
            <a:picLocks noChangeAspect="1" noChangeArrowheads="1"/>
          </p:cNvPicPr>
          <p:nvPr/>
        </p:nvPicPr>
        <p:blipFill>
          <a:blip r:embed="rId6" r:link="rId7" cstate="print"/>
          <a:srcRect r="52457" b="50406"/>
          <a:stretch>
            <a:fillRect/>
          </a:stretch>
        </p:blipFill>
        <p:spPr bwMode="auto">
          <a:xfrm>
            <a:off x="6732240" y="0"/>
            <a:ext cx="1041400" cy="1041400"/>
          </a:xfrm>
          <a:prstGeom prst="rect">
            <a:avLst/>
          </a:prstGeom>
          <a:noFill/>
          <a:ln w="9525">
            <a:noFill/>
            <a:miter lim="800000"/>
            <a:headEnd/>
            <a:tailEnd/>
          </a:ln>
        </p:spPr>
      </p:pic>
      <p:pic>
        <p:nvPicPr>
          <p:cNvPr id="10" name="Obrázek 4" descr="EU-ESF-VERTICAL-COLOR"/>
          <p:cNvPicPr>
            <a:picLocks noChangeAspect="1" noChangeArrowheads="1"/>
          </p:cNvPicPr>
          <p:nvPr/>
        </p:nvPicPr>
        <p:blipFill>
          <a:blip r:embed="rId8" cstate="print"/>
          <a:srcRect/>
          <a:stretch>
            <a:fillRect/>
          </a:stretch>
        </p:blipFill>
        <p:spPr bwMode="auto">
          <a:xfrm>
            <a:off x="7812360" y="0"/>
            <a:ext cx="1019175" cy="908720"/>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path" presetSubtype="0" accel="50000" decel="50000" fill="hold" nodeType="clickEffect">
                                  <p:stCondLst>
                                    <p:cond delay="0"/>
                                  </p:stCondLst>
                                  <p:childTnLst>
                                    <p:animMotion origin="layout" path="M 0 0  L 0.052 0  L 0.089 -0.04933  L 0.125 0  L 0.177 0  L 0.177 0.06933  L 0.213 0.11867  L 0.177 0.16667  L 0.177 0.236  L 0.125 0.236  L 0.089 0.284  L 0.052 0.236  L 0 0.236  L 0 0.16667  L -0.037 0.11867  L 0 0.06933  L 0 0  Z" pathEditMode="relative" ptsTypes="">
                                      <p:cBhvr>
                                        <p:cTn id="6" dur="2000" fill="hold"/>
                                        <p:tgtEl>
                                          <p:spTgt spid="717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2" presetClass="path" presetSubtype="0" accel="50000" decel="50000" fill="hold" nodeType="clickEffect">
                                  <p:stCondLst>
                                    <p:cond delay="0"/>
                                  </p:stCondLst>
                                  <p:childTnLst>
                                    <p:animMotion origin="layout" path="M 0 0  C 0.03 -0.05067  0.075 -0.08267  0.125 -0.08267  C 0.175 -0.08267  0.22 -0.05067  0.25 0  C 0.22 0.05067  0.175 0.08267  0.125 0.08267  C 0.075 0.08267  0.03 0.05067  0 0  Z" pathEditMode="relative" ptsTypes="">
                                      <p:cBhvr>
                                        <p:cTn id="10" dur="2000" fill="hold"/>
                                        <p:tgtEl>
                                          <p:spTgt spid="7175"/>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bg/>
                                          </p:spTgt>
                                        </p:tgtEl>
                                        <p:attrNameLst>
                                          <p:attrName>style.visibility</p:attrName>
                                        </p:attrNameLst>
                                      </p:cBhvr>
                                      <p:to>
                                        <p:strVal val="visible"/>
                                      </p:to>
                                    </p:set>
                                    <p:anim calcmode="lin" valueType="num">
                                      <p:cBhvr additive="base">
                                        <p:cTn id="15" dur="500" fill="hold"/>
                                        <p:tgtEl>
                                          <p:spTgt spid="9">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 calcmode="lin" valueType="num">
                                      <p:cBhvr additive="base">
                                        <p:cTn id="2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 calcmode="lin" valueType="num">
                                      <p:cBhvr additive="base">
                                        <p:cTn id="3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anim calcmode="lin" valueType="num">
                                      <p:cBhvr additive="base">
                                        <p:cTn id="3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xEl>
                                              <p:pRg st="4" end="4"/>
                                            </p:txEl>
                                          </p:spTgt>
                                        </p:tgtEl>
                                        <p:attrNameLst>
                                          <p:attrName>style.visibility</p:attrName>
                                        </p:attrNameLst>
                                      </p:cBhvr>
                                      <p:to>
                                        <p:strVal val="visible"/>
                                      </p:to>
                                    </p:set>
                                    <p:anim calcmode="lin" valueType="num">
                                      <p:cBhvr additive="base">
                                        <p:cTn id="4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9">
                                            <p:txEl>
                                              <p:pRg st="5" end="5"/>
                                            </p:txEl>
                                          </p:spTgt>
                                        </p:tgtEl>
                                        <p:attrNameLst>
                                          <p:attrName>style.visibility</p:attrName>
                                        </p:attrNameLst>
                                      </p:cBhvr>
                                      <p:to>
                                        <p:strVal val="visible"/>
                                      </p:to>
                                    </p:set>
                                    <p:anim calcmode="lin" valueType="num">
                                      <p:cBhvr additive="base">
                                        <p:cTn id="5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rot="21264507">
            <a:off x="457200" y="2132856"/>
            <a:ext cx="5698976" cy="3874435"/>
          </a:xfrm>
          <a:solidFill>
            <a:srgbClr val="FFFF00"/>
          </a:solidFill>
        </p:spPr>
        <p:txBody>
          <a:bodyPr>
            <a:normAutofit lnSpcReduction="10000"/>
          </a:bodyPr>
          <a:lstStyle/>
          <a:p>
            <a:r>
              <a:rPr lang="de-DE" dirty="0" smtClean="0"/>
              <a:t>die Atmosphäre  funktioniert als Treibhaus.</a:t>
            </a:r>
          </a:p>
          <a:p>
            <a:r>
              <a:rPr lang="de-DE" dirty="0" smtClean="0"/>
              <a:t>Die Sonnenwärme wird gespeichert, sie </a:t>
            </a:r>
            <a:r>
              <a:rPr lang="de-DE" dirty="0"/>
              <a:t>erwärmt die </a:t>
            </a:r>
            <a:r>
              <a:rPr lang="de-DE" dirty="0" smtClean="0"/>
              <a:t>Erde.</a:t>
            </a:r>
            <a:endParaRPr lang="de-DE" dirty="0" smtClean="0"/>
          </a:p>
          <a:p>
            <a:r>
              <a:rPr lang="de-DE" dirty="0" smtClean="0"/>
              <a:t>Verschmutzungen in der Luft bewirken, dass mehr Wärme gespeichert und die Erde stärker aufgeheizt wird.</a:t>
            </a:r>
            <a:endParaRPr lang="cs-CZ" dirty="0"/>
          </a:p>
        </p:txBody>
      </p:sp>
      <p:sp>
        <p:nvSpPr>
          <p:cNvPr id="3" name="Nadpis 2"/>
          <p:cNvSpPr>
            <a:spLocks noGrp="1"/>
          </p:cNvSpPr>
          <p:nvPr>
            <p:ph type="title"/>
          </p:nvPr>
        </p:nvSpPr>
        <p:spPr>
          <a:xfrm>
            <a:off x="457200" y="1340768"/>
            <a:ext cx="8229600" cy="576064"/>
          </a:xfrm>
        </p:spPr>
        <p:txBody>
          <a:bodyPr>
            <a:normAutofit fontScale="90000"/>
          </a:bodyPr>
          <a:lstStyle/>
          <a:p>
            <a:r>
              <a:rPr lang="de-DE" dirty="0" smtClean="0">
                <a:solidFill>
                  <a:srgbClr val="FF0000"/>
                </a:solidFill>
              </a:rPr>
              <a:t>Treibhauseffekt</a:t>
            </a:r>
            <a:endParaRPr lang="cs-CZ" dirty="0">
              <a:solidFill>
                <a:srgbClr val="FF0000"/>
              </a:solidFill>
            </a:endParaRPr>
          </a:p>
        </p:txBody>
      </p:sp>
      <p:pic>
        <p:nvPicPr>
          <p:cNvPr id="7172" name="Picture 4" descr="C:\Users\lucia\Pictures\Treib.jpg"/>
          <p:cNvPicPr>
            <a:picLocks noChangeAspect="1" noChangeArrowheads="1"/>
          </p:cNvPicPr>
          <p:nvPr/>
        </p:nvPicPr>
        <p:blipFill>
          <a:blip r:embed="rId2" cstate="print"/>
          <a:srcRect/>
          <a:stretch>
            <a:fillRect/>
          </a:stretch>
        </p:blipFill>
        <p:spPr bwMode="auto">
          <a:xfrm rot="861843">
            <a:off x="6038544" y="1876492"/>
            <a:ext cx="2204971" cy="1651600"/>
          </a:xfrm>
          <a:prstGeom prst="rect">
            <a:avLst/>
          </a:prstGeom>
          <a:noFill/>
          <a:ln cmpd="sng">
            <a:solidFill>
              <a:srgbClr val="C00000"/>
            </a:solidFill>
          </a:ln>
        </p:spPr>
      </p:pic>
      <p:pic>
        <p:nvPicPr>
          <p:cNvPr id="7173" name="Picture 5" descr="C:\Users\lucia\Pictures\Effekt.png"/>
          <p:cNvPicPr>
            <a:picLocks noChangeAspect="1" noChangeArrowheads="1"/>
          </p:cNvPicPr>
          <p:nvPr/>
        </p:nvPicPr>
        <p:blipFill>
          <a:blip r:embed="rId3" cstate="print"/>
          <a:srcRect/>
          <a:stretch>
            <a:fillRect/>
          </a:stretch>
        </p:blipFill>
        <p:spPr bwMode="auto">
          <a:xfrm rot="20374697">
            <a:off x="6256822" y="3910263"/>
            <a:ext cx="2330152" cy="1478329"/>
          </a:xfrm>
          <a:prstGeom prst="rect">
            <a:avLst/>
          </a:prstGeom>
          <a:noFill/>
          <a:ln cmpd="sng">
            <a:solidFill>
              <a:srgbClr val="FF0000"/>
            </a:solidFill>
          </a:ln>
        </p:spPr>
      </p:pic>
      <p:pic>
        <p:nvPicPr>
          <p:cNvPr id="8" name="Obrázek 7"/>
          <p:cNvPicPr>
            <a:picLocks noChangeAspect="1" noChangeArrowheads="1"/>
          </p:cNvPicPr>
          <p:nvPr/>
        </p:nvPicPr>
        <p:blipFill>
          <a:blip r:embed="rId4" cstate="print"/>
          <a:srcRect/>
          <a:stretch>
            <a:fillRect/>
          </a:stretch>
        </p:blipFill>
        <p:spPr bwMode="auto">
          <a:xfrm>
            <a:off x="467544" y="188640"/>
            <a:ext cx="2428875" cy="554038"/>
          </a:xfrm>
          <a:prstGeom prst="rect">
            <a:avLst/>
          </a:prstGeom>
          <a:noFill/>
          <a:ln w="9525">
            <a:noFill/>
            <a:miter lim="800000"/>
            <a:headEnd/>
            <a:tailEnd/>
          </a:ln>
        </p:spPr>
      </p:pic>
      <p:pic>
        <p:nvPicPr>
          <p:cNvPr id="9" name="Obrázek 8" descr="C:\Users\Maruška\Pictures\Desktop\Aktualne_Asfeu_prirucka\LOGá_ASFEU_povinné\op_vz_logo.gif"/>
          <p:cNvPicPr>
            <a:picLocks noChangeAspect="1" noChangeArrowheads="1"/>
          </p:cNvPicPr>
          <p:nvPr/>
        </p:nvPicPr>
        <p:blipFill>
          <a:blip r:embed="rId5" r:link="rId6" cstate="print"/>
          <a:srcRect r="52457" b="50406"/>
          <a:stretch>
            <a:fillRect/>
          </a:stretch>
        </p:blipFill>
        <p:spPr bwMode="auto">
          <a:xfrm>
            <a:off x="6732240" y="0"/>
            <a:ext cx="1041400" cy="1041400"/>
          </a:xfrm>
          <a:prstGeom prst="rect">
            <a:avLst/>
          </a:prstGeom>
          <a:noFill/>
          <a:ln w="9525">
            <a:noFill/>
            <a:miter lim="800000"/>
            <a:headEnd/>
            <a:tailEnd/>
          </a:ln>
        </p:spPr>
      </p:pic>
      <p:pic>
        <p:nvPicPr>
          <p:cNvPr id="10" name="Obrázek 4" descr="EU-ESF-VERTICAL-COLOR"/>
          <p:cNvPicPr>
            <a:picLocks noChangeAspect="1" noChangeArrowheads="1"/>
          </p:cNvPicPr>
          <p:nvPr/>
        </p:nvPicPr>
        <p:blipFill>
          <a:blip r:embed="rId7" cstate="print"/>
          <a:srcRect/>
          <a:stretch>
            <a:fillRect/>
          </a:stretch>
        </p:blipFill>
        <p:spPr bwMode="auto">
          <a:xfrm>
            <a:off x="7812360" y="0"/>
            <a:ext cx="1019175" cy="908720"/>
          </a:xfrm>
          <a:prstGeom prst="rect">
            <a:avLst/>
          </a:prstGeom>
          <a:noFill/>
          <a:ln w="9525">
            <a:noFill/>
            <a:miter lim="800000"/>
            <a:headEnd/>
            <a:tailEnd/>
          </a:ln>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500" fill="hold"/>
                                        <p:tgtEl>
                                          <p:spTgt spid="2">
                                            <p:bg/>
                                          </p:spTgt>
                                        </p:tgtEl>
                                        <p:attrNameLst>
                                          <p:attrName>ppt_w</p:attrName>
                                        </p:attrNameLst>
                                      </p:cBhvr>
                                      <p:tavLst>
                                        <p:tav tm="0">
                                          <p:val>
                                            <p:fltVal val="0"/>
                                          </p:val>
                                        </p:tav>
                                        <p:tav tm="100000">
                                          <p:val>
                                            <p:strVal val="#ppt_w"/>
                                          </p:val>
                                        </p:tav>
                                      </p:tavLst>
                                    </p:anim>
                                    <p:anim calcmode="lin" valueType="num">
                                      <p:cBhvr>
                                        <p:cTn id="8" dur="500" fill="hold"/>
                                        <p:tgtEl>
                                          <p:spTgt spid="2">
                                            <p:bg/>
                                          </p:spTgt>
                                        </p:tgtEl>
                                        <p:attrNameLst>
                                          <p:attrName>ppt_h</p:attrName>
                                        </p:attrNameLst>
                                      </p:cBhvr>
                                      <p:tavLst>
                                        <p:tav tm="0">
                                          <p:val>
                                            <p:fltVal val="0"/>
                                          </p:val>
                                        </p:tav>
                                        <p:tav tm="100000">
                                          <p:val>
                                            <p:strVal val="#ppt_h"/>
                                          </p:val>
                                        </p:tav>
                                      </p:tavLst>
                                    </p:anim>
                                    <p:animEffect transition="in" filter="fade">
                                      <p:cBhvr>
                                        <p:cTn id="9" dur="500"/>
                                        <p:tgtEl>
                                          <p:spTgt spid="2">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p:cTn id="21"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 calcmode="lin" valueType="num">
                                      <p:cBhvr>
                                        <p:cTn id="28"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mph" presetSubtype="0" fill="hold" nodeType="clickEffect">
                                  <p:stCondLst>
                                    <p:cond delay="0"/>
                                  </p:stCondLst>
                                  <p:childTnLst>
                                    <p:animRot by="21600000">
                                      <p:cBhvr>
                                        <p:cTn id="34" dur="2000" fill="hold"/>
                                        <p:tgtEl>
                                          <p:spTgt spid="7172"/>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172"/>
                                        </p:tgtEl>
                                        <p:attrNameLst>
                                          <p:attrName>style.visibility</p:attrName>
                                        </p:attrNameLst>
                                      </p:cBhvr>
                                      <p:to>
                                        <p:strVal val="visible"/>
                                      </p:to>
                                    </p:set>
                                    <p:anim calcmode="lin" valueType="num">
                                      <p:cBhvr additive="base">
                                        <p:cTn id="39" dur="500" fill="hold"/>
                                        <p:tgtEl>
                                          <p:spTgt spid="7172"/>
                                        </p:tgtEl>
                                        <p:attrNameLst>
                                          <p:attrName>ppt_x</p:attrName>
                                        </p:attrNameLst>
                                      </p:cBhvr>
                                      <p:tavLst>
                                        <p:tav tm="0">
                                          <p:val>
                                            <p:strVal val="#ppt_x"/>
                                          </p:val>
                                        </p:tav>
                                        <p:tav tm="100000">
                                          <p:val>
                                            <p:strVal val="#ppt_x"/>
                                          </p:val>
                                        </p:tav>
                                      </p:tavLst>
                                    </p:anim>
                                    <p:anim calcmode="lin" valueType="num">
                                      <p:cBhvr additive="base">
                                        <p:cTn id="40"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lucia\Pictures\trinkwasser.gif"/>
          <p:cNvPicPr>
            <a:picLocks noChangeAspect="1" noChangeArrowheads="1"/>
          </p:cNvPicPr>
          <p:nvPr/>
        </p:nvPicPr>
        <p:blipFill>
          <a:blip r:embed="rId2" cstate="print"/>
          <a:srcRect/>
          <a:stretch>
            <a:fillRect/>
          </a:stretch>
        </p:blipFill>
        <p:spPr bwMode="auto">
          <a:xfrm rot="1191027">
            <a:off x="5042088" y="3571780"/>
            <a:ext cx="3325199" cy="2078249"/>
          </a:xfrm>
          <a:prstGeom prst="rect">
            <a:avLst/>
          </a:prstGeom>
          <a:noFill/>
          <a:ln cmpd="sng">
            <a:solidFill>
              <a:srgbClr val="FF0000"/>
            </a:solidFill>
          </a:ln>
          <a:scene3d>
            <a:camera prst="orthographicFront"/>
            <a:lightRig rig="threePt" dir="t"/>
          </a:scene3d>
          <a:sp3d>
            <a:bevelB prst="relaxedInset"/>
          </a:sp3d>
        </p:spPr>
      </p:pic>
      <p:sp>
        <p:nvSpPr>
          <p:cNvPr id="3" name="Nadpis 2"/>
          <p:cNvSpPr>
            <a:spLocks noGrp="1"/>
          </p:cNvSpPr>
          <p:nvPr>
            <p:ph type="title"/>
          </p:nvPr>
        </p:nvSpPr>
        <p:spPr>
          <a:xfrm>
            <a:off x="457200" y="980728"/>
            <a:ext cx="8229600" cy="792088"/>
          </a:xfrm>
        </p:spPr>
        <p:txBody>
          <a:bodyPr/>
          <a:lstStyle/>
          <a:p>
            <a:r>
              <a:rPr lang="de-DE" i="1" u="sng" dirty="0" smtClean="0">
                <a:solidFill>
                  <a:srgbClr val="FF0000"/>
                </a:solidFill>
              </a:rPr>
              <a:t>Wasser - Trinkwasser</a:t>
            </a:r>
            <a:endParaRPr lang="cs-CZ" i="1" u="sng" dirty="0">
              <a:solidFill>
                <a:srgbClr val="FF0000"/>
              </a:solidFill>
            </a:endParaRPr>
          </a:p>
        </p:txBody>
      </p:sp>
      <p:sp>
        <p:nvSpPr>
          <p:cNvPr id="5" name="Zástupný symbol pro obsah 4"/>
          <p:cNvSpPr>
            <a:spLocks noGrp="1"/>
          </p:cNvSpPr>
          <p:nvPr>
            <p:ph idx="1"/>
          </p:nvPr>
        </p:nvSpPr>
        <p:spPr>
          <a:xfrm>
            <a:off x="364871" y="1700808"/>
            <a:ext cx="6026212" cy="4569385"/>
          </a:xfrm>
        </p:spPr>
        <p:txBody>
          <a:bodyPr>
            <a:normAutofit/>
          </a:bodyPr>
          <a:lstStyle/>
          <a:p>
            <a:r>
              <a:rPr lang="de-DE" sz="2400" dirty="0" smtClean="0"/>
              <a:t>Wasser – Quelle allen Lebens,</a:t>
            </a:r>
          </a:p>
          <a:p>
            <a:r>
              <a:rPr lang="de-DE" sz="2400" dirty="0" smtClean="0"/>
              <a:t>Zwei Drittel der Oberfläche unseres Planeten – Wasser,</a:t>
            </a:r>
          </a:p>
          <a:p>
            <a:r>
              <a:rPr lang="de-DE" sz="2400" dirty="0" smtClean="0"/>
              <a:t>Wasser - ungleich über die Erde verteilt.</a:t>
            </a:r>
          </a:p>
          <a:p>
            <a:r>
              <a:rPr lang="de-DE" sz="2400" dirty="0" smtClean="0"/>
              <a:t>97% Salzwasser,</a:t>
            </a:r>
          </a:p>
          <a:p>
            <a:r>
              <a:rPr lang="de-DE" sz="2400" dirty="0" smtClean="0"/>
              <a:t>3% - </a:t>
            </a:r>
            <a:r>
              <a:rPr lang="de-DE" sz="2400" dirty="0" err="1" smtClean="0"/>
              <a:t>Sü</a:t>
            </a:r>
            <a:r>
              <a:rPr lang="el-GR" sz="2400" dirty="0" smtClean="0"/>
              <a:t>β</a:t>
            </a:r>
            <a:r>
              <a:rPr lang="de-DE" sz="2400" dirty="0" err="1" smtClean="0"/>
              <a:t>wasser</a:t>
            </a:r>
            <a:r>
              <a:rPr lang="de-DE" sz="2400" dirty="0" smtClean="0"/>
              <a:t>, </a:t>
            </a:r>
          </a:p>
          <a:p>
            <a:r>
              <a:rPr lang="de-DE" sz="2400" dirty="0" smtClean="0"/>
              <a:t>Eiskappen der Pole </a:t>
            </a:r>
          </a:p>
          <a:p>
            <a:r>
              <a:rPr lang="de-DE" sz="2400" dirty="0" smtClean="0"/>
              <a:t>0,3% - als Trinkwasser sind verfügbar – Mangel und extreme Knappheit</a:t>
            </a:r>
          </a:p>
          <a:p>
            <a:endParaRPr lang="cs-CZ" sz="2400" dirty="0"/>
          </a:p>
        </p:txBody>
      </p:sp>
      <p:pic>
        <p:nvPicPr>
          <p:cNvPr id="7" name="Obrázek 6"/>
          <p:cNvPicPr>
            <a:picLocks noChangeAspect="1" noChangeArrowheads="1"/>
          </p:cNvPicPr>
          <p:nvPr/>
        </p:nvPicPr>
        <p:blipFill>
          <a:blip r:embed="rId3" cstate="print"/>
          <a:srcRect/>
          <a:stretch>
            <a:fillRect/>
          </a:stretch>
        </p:blipFill>
        <p:spPr bwMode="auto">
          <a:xfrm>
            <a:off x="467544" y="404664"/>
            <a:ext cx="2428875" cy="554038"/>
          </a:xfrm>
          <a:prstGeom prst="rect">
            <a:avLst/>
          </a:prstGeom>
          <a:noFill/>
          <a:ln w="9525">
            <a:noFill/>
            <a:miter lim="800000"/>
            <a:headEnd/>
            <a:tailEnd/>
          </a:ln>
        </p:spPr>
      </p:pic>
      <p:pic>
        <p:nvPicPr>
          <p:cNvPr id="8" name="Obrázek 7" descr="C:\Users\Maruška\Pictures\Desktop\Aktualne_Asfeu_prirucka\LOGá_ASFEU_povinné\op_vz_logo.gif"/>
          <p:cNvPicPr>
            <a:picLocks noChangeAspect="1" noChangeArrowheads="1"/>
          </p:cNvPicPr>
          <p:nvPr/>
        </p:nvPicPr>
        <p:blipFill>
          <a:blip r:embed="rId4" r:link="rId5" cstate="print"/>
          <a:srcRect r="52457" b="50406"/>
          <a:stretch>
            <a:fillRect/>
          </a:stretch>
        </p:blipFill>
        <p:spPr bwMode="auto">
          <a:xfrm>
            <a:off x="6732240" y="0"/>
            <a:ext cx="1041400" cy="1041400"/>
          </a:xfrm>
          <a:prstGeom prst="rect">
            <a:avLst/>
          </a:prstGeom>
          <a:noFill/>
          <a:ln w="9525">
            <a:noFill/>
            <a:miter lim="800000"/>
            <a:headEnd/>
            <a:tailEnd/>
          </a:ln>
        </p:spPr>
      </p:pic>
      <p:pic>
        <p:nvPicPr>
          <p:cNvPr id="9" name="Obrázek 4" descr="EU-ESF-VERTICAL-COLOR"/>
          <p:cNvPicPr>
            <a:picLocks noChangeAspect="1" noChangeArrowheads="1"/>
          </p:cNvPicPr>
          <p:nvPr/>
        </p:nvPicPr>
        <p:blipFill>
          <a:blip r:embed="rId6" cstate="print"/>
          <a:srcRect/>
          <a:stretch>
            <a:fillRect/>
          </a:stretch>
        </p:blipFill>
        <p:spPr bwMode="auto">
          <a:xfrm>
            <a:off x="7812360" y="0"/>
            <a:ext cx="1019175" cy="908720"/>
          </a:xfrm>
          <a:prstGeom prst="rect">
            <a:avLst/>
          </a:prstGeom>
          <a:noFill/>
          <a:ln w="9525">
            <a:noFill/>
            <a:miter lim="800000"/>
            <a:headEnd/>
            <a:tailEnd/>
          </a:ln>
        </p:spPr>
      </p:pic>
      <p:pic>
        <p:nvPicPr>
          <p:cNvPr id="1027" name="Picture 3" descr="C:\Users\lucia\Pictures\polkappe.png"/>
          <p:cNvPicPr>
            <a:picLocks noChangeAspect="1" noChangeArrowheads="1"/>
          </p:cNvPicPr>
          <p:nvPr/>
        </p:nvPicPr>
        <p:blipFill>
          <a:blip r:embed="rId7" cstate="print"/>
          <a:srcRect/>
          <a:stretch>
            <a:fillRect/>
          </a:stretch>
        </p:blipFill>
        <p:spPr bwMode="auto">
          <a:xfrm rot="21086654">
            <a:off x="6788505" y="2068405"/>
            <a:ext cx="1783384" cy="1218771"/>
          </a:xfrm>
          <a:prstGeom prst="rect">
            <a:avLst/>
          </a:prstGeom>
          <a:noFill/>
          <a:ln cmpd="sng">
            <a:solidFill>
              <a:srgbClr val="FF0000"/>
            </a:solid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1027"/>
                                        </p:tgtEl>
                                        <p:attrNameLst>
                                          <p:attrName>style.visibility</p:attrName>
                                        </p:attrNameLst>
                                      </p:cBhvr>
                                      <p:to>
                                        <p:strVal val="visible"/>
                                      </p:to>
                                    </p:set>
                                    <p:anim calcmode="lin" valueType="num">
                                      <p:cBhvr>
                                        <p:cTn id="55" dur="500" fill="hold"/>
                                        <p:tgtEl>
                                          <p:spTgt spid="1027"/>
                                        </p:tgtEl>
                                        <p:attrNameLst>
                                          <p:attrName>ppt_w</p:attrName>
                                        </p:attrNameLst>
                                      </p:cBhvr>
                                      <p:tavLst>
                                        <p:tav tm="0">
                                          <p:val>
                                            <p:fltVal val="0"/>
                                          </p:val>
                                        </p:tav>
                                        <p:tav tm="100000">
                                          <p:val>
                                            <p:strVal val="#ppt_w"/>
                                          </p:val>
                                        </p:tav>
                                      </p:tavLst>
                                    </p:anim>
                                    <p:anim calcmode="lin" valueType="num">
                                      <p:cBhvr>
                                        <p:cTn id="56" dur="500" fill="hold"/>
                                        <p:tgtEl>
                                          <p:spTgt spid="1027"/>
                                        </p:tgtEl>
                                        <p:attrNameLst>
                                          <p:attrName>ppt_h</p:attrName>
                                        </p:attrNameLst>
                                      </p:cBhvr>
                                      <p:tavLst>
                                        <p:tav tm="0">
                                          <p:val>
                                            <p:fltVal val="0"/>
                                          </p:val>
                                        </p:tav>
                                        <p:tav tm="100000">
                                          <p:val>
                                            <p:strVal val="#ppt_h"/>
                                          </p:val>
                                        </p:tav>
                                      </p:tavLst>
                                    </p:anim>
                                    <p:animEffect transition="in" filter="fade">
                                      <p:cBhvr>
                                        <p:cTn id="57" dur="500"/>
                                        <p:tgtEl>
                                          <p:spTgt spid="1027"/>
                                        </p:tgtEl>
                                      </p:cBhvr>
                                    </p:animEffect>
                                  </p:childTnLst>
                                </p:cTn>
                              </p:par>
                            </p:childTnLst>
                          </p:cTn>
                        </p:par>
                      </p:childTnLst>
                    </p:cTn>
                  </p:par>
                  <p:par>
                    <p:cTn id="58" fill="hold">
                      <p:stCondLst>
                        <p:cond delay="indefinite"/>
                      </p:stCondLst>
                      <p:childTnLst>
                        <p:par>
                          <p:cTn id="59" fill="hold">
                            <p:stCondLst>
                              <p:cond delay="0"/>
                            </p:stCondLst>
                            <p:childTnLst>
                              <p:par>
                                <p:cTn id="60" presetID="19" presetClass="emph" presetSubtype="0" fill="hold" nodeType="clickEffect">
                                  <p:stCondLst>
                                    <p:cond delay="0"/>
                                  </p:stCondLst>
                                  <p:childTnLst>
                                    <p:animClr clrSpc="rgb" dir="cw">
                                      <p:cBhvr override="childStyle">
                                        <p:cTn id="61" dur="500" fill="hold"/>
                                        <p:tgtEl>
                                          <p:spTgt spid="6"/>
                                        </p:tgtEl>
                                        <p:attrNameLst>
                                          <p:attrName>style.color</p:attrName>
                                        </p:attrNameLst>
                                      </p:cBhvr>
                                      <p:to>
                                        <a:schemeClr val="accent2"/>
                                      </p:to>
                                    </p:animClr>
                                    <p:animClr clrSpc="rgb" dir="cw">
                                      <p:cBhvr>
                                        <p:cTn id="62" dur="500" fill="hold"/>
                                        <p:tgtEl>
                                          <p:spTgt spid="6"/>
                                        </p:tgtEl>
                                        <p:attrNameLst>
                                          <p:attrName>fillcolor</p:attrName>
                                        </p:attrNameLst>
                                      </p:cBhvr>
                                      <p:to>
                                        <a:schemeClr val="accent2"/>
                                      </p:to>
                                    </p:animClr>
                                    <p:set>
                                      <p:cBhvr>
                                        <p:cTn id="63" dur="500" fill="hold"/>
                                        <p:tgtEl>
                                          <p:spTgt spid="6"/>
                                        </p:tgtEl>
                                        <p:attrNameLst>
                                          <p:attrName>fill.type</p:attrName>
                                        </p:attrNameLst>
                                      </p:cBhvr>
                                      <p:to>
                                        <p:strVal val="solid"/>
                                      </p:to>
                                    </p:set>
                                    <p:set>
                                      <p:cBhvr>
                                        <p:cTn id="64" dur="5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Users\lucia\Pictures\Nový priečinok\Klimawandel 3.jpg"/>
          <p:cNvPicPr>
            <a:picLocks noChangeAspect="1" noChangeArrowheads="1"/>
          </p:cNvPicPr>
          <p:nvPr/>
        </p:nvPicPr>
        <p:blipFill>
          <a:blip r:embed="rId2" cstate="print"/>
          <a:srcRect/>
          <a:stretch>
            <a:fillRect/>
          </a:stretch>
        </p:blipFill>
        <p:spPr bwMode="auto">
          <a:xfrm rot="19907215">
            <a:off x="6455470" y="4166623"/>
            <a:ext cx="2288162" cy="1536576"/>
          </a:xfrm>
          <a:prstGeom prst="rect">
            <a:avLst/>
          </a:prstGeom>
          <a:noFill/>
          <a:ln>
            <a:solidFill>
              <a:srgbClr val="C00000"/>
            </a:solidFill>
          </a:ln>
        </p:spPr>
      </p:pic>
      <p:pic>
        <p:nvPicPr>
          <p:cNvPr id="1034" name="Picture 10" descr="C:\Users\lucia\Pictures\Nový priečinok\images4W529NFC oekoadressen.de.jpg"/>
          <p:cNvPicPr>
            <a:picLocks noChangeAspect="1" noChangeArrowheads="1"/>
          </p:cNvPicPr>
          <p:nvPr/>
        </p:nvPicPr>
        <p:blipFill>
          <a:blip r:embed="rId3" cstate="print"/>
          <a:srcRect/>
          <a:stretch>
            <a:fillRect/>
          </a:stretch>
        </p:blipFill>
        <p:spPr bwMode="auto">
          <a:xfrm rot="651130">
            <a:off x="5508104" y="3047066"/>
            <a:ext cx="2312293" cy="1558469"/>
          </a:xfrm>
          <a:prstGeom prst="rect">
            <a:avLst/>
          </a:prstGeom>
          <a:noFill/>
        </p:spPr>
      </p:pic>
      <p:sp>
        <p:nvSpPr>
          <p:cNvPr id="2" name="Zástupný symbol pro obsah 1"/>
          <p:cNvSpPr>
            <a:spLocks noGrp="1"/>
          </p:cNvSpPr>
          <p:nvPr>
            <p:ph idx="1"/>
          </p:nvPr>
        </p:nvSpPr>
        <p:spPr>
          <a:xfrm>
            <a:off x="457200" y="2060848"/>
            <a:ext cx="5122912" cy="3946443"/>
          </a:xfrm>
        </p:spPr>
        <p:txBody>
          <a:bodyPr>
            <a:normAutofit lnSpcReduction="10000"/>
          </a:bodyPr>
          <a:lstStyle/>
          <a:p>
            <a:r>
              <a:rPr lang="es-MX" dirty="0" smtClean="0"/>
              <a:t>Große Mengen an Treibhausgasen in der Atmosphäre verursachen Temperaturerhöhungen.</a:t>
            </a:r>
          </a:p>
          <a:p>
            <a:r>
              <a:rPr lang="es-MX" dirty="0" smtClean="0"/>
              <a:t>Unser Klima wandelt sich.</a:t>
            </a:r>
          </a:p>
          <a:p>
            <a:r>
              <a:rPr lang="es-MX" dirty="0" smtClean="0"/>
              <a:t>Die Folgen des Klimawandels hängen von den Werten der Treibhausgasen in der Atmosphäre    </a:t>
            </a:r>
            <a:endParaRPr lang="cs-CZ" dirty="0"/>
          </a:p>
        </p:txBody>
      </p:sp>
      <p:sp>
        <p:nvSpPr>
          <p:cNvPr id="3" name="Nadpis 2"/>
          <p:cNvSpPr>
            <a:spLocks noGrp="1"/>
          </p:cNvSpPr>
          <p:nvPr>
            <p:ph type="title"/>
          </p:nvPr>
        </p:nvSpPr>
        <p:spPr>
          <a:xfrm>
            <a:off x="457200" y="1196752"/>
            <a:ext cx="8229600" cy="792088"/>
          </a:xfrm>
        </p:spPr>
        <p:txBody>
          <a:bodyPr/>
          <a:lstStyle/>
          <a:p>
            <a:r>
              <a:rPr lang="de-DE" i="1" dirty="0" smtClean="0">
                <a:solidFill>
                  <a:srgbClr val="FF0000"/>
                </a:solidFill>
              </a:rPr>
              <a:t>Klimawandel</a:t>
            </a:r>
            <a:r>
              <a:rPr lang="es-MX" i="1" dirty="0" smtClean="0">
                <a:solidFill>
                  <a:srgbClr val="FF0000"/>
                </a:solidFill>
              </a:rPr>
              <a:t> </a:t>
            </a:r>
            <a:r>
              <a:rPr lang="es-MX" dirty="0" smtClean="0"/>
              <a:t> - </a:t>
            </a:r>
            <a:r>
              <a:rPr lang="es-MX" i="1" dirty="0" smtClean="0"/>
              <a:t>globale</a:t>
            </a:r>
            <a:r>
              <a:rPr lang="es-MX" dirty="0" smtClean="0"/>
              <a:t> </a:t>
            </a:r>
            <a:endParaRPr lang="cs-CZ" dirty="0"/>
          </a:p>
        </p:txBody>
      </p:sp>
      <p:pic>
        <p:nvPicPr>
          <p:cNvPr id="4" name="Obrázek 6"/>
          <p:cNvPicPr>
            <a:picLocks noChangeAspect="1" noChangeArrowheads="1"/>
          </p:cNvPicPr>
          <p:nvPr/>
        </p:nvPicPr>
        <p:blipFill>
          <a:blip r:embed="rId4" cstate="print"/>
          <a:srcRect/>
          <a:stretch>
            <a:fillRect/>
          </a:stretch>
        </p:blipFill>
        <p:spPr bwMode="auto">
          <a:xfrm>
            <a:off x="467544" y="404664"/>
            <a:ext cx="2428875" cy="554038"/>
          </a:xfrm>
          <a:prstGeom prst="rect">
            <a:avLst/>
          </a:prstGeom>
          <a:noFill/>
          <a:ln w="9525">
            <a:noFill/>
            <a:miter lim="800000"/>
            <a:headEnd/>
            <a:tailEnd/>
          </a:ln>
        </p:spPr>
      </p:pic>
      <p:pic>
        <p:nvPicPr>
          <p:cNvPr id="5" name="Obrázek 4" descr="C:\Users\Maruška\Pictures\Desktop\Aktualne_Asfeu_prirucka\LOGá_ASFEU_povinné\op_vz_logo.gif"/>
          <p:cNvPicPr>
            <a:picLocks noChangeAspect="1" noChangeArrowheads="1"/>
          </p:cNvPicPr>
          <p:nvPr/>
        </p:nvPicPr>
        <p:blipFill>
          <a:blip r:embed="rId5" r:link="rId6" cstate="print"/>
          <a:srcRect r="52457" b="50406"/>
          <a:stretch>
            <a:fillRect/>
          </a:stretch>
        </p:blipFill>
        <p:spPr bwMode="auto">
          <a:xfrm>
            <a:off x="6732240" y="0"/>
            <a:ext cx="1041400" cy="1041400"/>
          </a:xfrm>
          <a:prstGeom prst="rect">
            <a:avLst/>
          </a:prstGeom>
          <a:noFill/>
          <a:ln w="9525">
            <a:noFill/>
            <a:miter lim="800000"/>
            <a:headEnd/>
            <a:tailEnd/>
          </a:ln>
        </p:spPr>
      </p:pic>
      <p:pic>
        <p:nvPicPr>
          <p:cNvPr id="1027" name="Picture 3" descr="C:\Users\lucia\Pictures\Nový priečinok\2.png"/>
          <p:cNvPicPr>
            <a:picLocks noChangeAspect="1" noChangeArrowheads="1"/>
          </p:cNvPicPr>
          <p:nvPr/>
        </p:nvPicPr>
        <p:blipFill>
          <a:blip r:embed="rId7" cstate="print"/>
          <a:srcRect/>
          <a:stretch>
            <a:fillRect/>
          </a:stretch>
        </p:blipFill>
        <p:spPr bwMode="auto">
          <a:xfrm rot="826863">
            <a:off x="6386386" y="2009596"/>
            <a:ext cx="2180336" cy="1591728"/>
          </a:xfrm>
          <a:prstGeom prst="rect">
            <a:avLst/>
          </a:prstGeom>
          <a:noFill/>
        </p:spPr>
      </p:pic>
      <p:sp>
        <p:nvSpPr>
          <p:cNvPr id="1029" name="AutoShape 5" descr="data:image/jpeg;base64,/9j/4AAQSkZJRgABAQAAAQABAAD/2wCEAAkGBwgHBgkIBwgKCgkLDRYPDQwMDRsUFRAWIB0iIiAdHx8kKDQsJCYxJx8fLT0tMTU3Ojo6Iys/RD84QzQ5OjcBCgoKDQwNGg8PGjclHyU3Nzc3Nzc3Nzc3Nzc3Nzc3Nzc3Nzc3Nzc3Nzc3Nzc3Nzc3Nzc3Nzc3Nzc3Nzc3Nzc3N//AABEIAFoAqwMBIgACEQEDEQH/xAAcAAACAwADAQAAAAAAAAAAAAAEBgMFBwABAgj/xABDEAACAQMCAwQGBwQIBwEAAAABAgMABBEFEhMhMQZBUWEiUnGBkbEHFDJCkqHRI3KCwRUkYnSTorLwMzQ1RFOU4Rb/xAAaAQADAQEBAQAAAAAAAAAAAAADBAUCAQYA/8QAKhEAAgICAgIBAwIHAAAAAAAAAQIAAwQREiExQRMFIlFhkRQyM0JDobH/2gAMAwEAAhEDEQA/ANJ1TUbi1uzFEUVAq4GwHuFCprN0WwXj/wANf0rzr3/UG/cT/SKqHOGqxTRW1Y69RN3YMe4ypqcp6mP8AqQajIOuz8ApdjuMDGakFwfGvjir+Jz5G/MtbnVZ48lGj/w1/SlrVu0mtwSf1a4j2+BgQ/yom4lYrVTL+0zkZxTWPjVA7ZQZhrG9GDv207QLjNzFn+7p+ldDtrr5/wC4i/8AXT9K8y2iyrgpyznlQkunkZZPRPgBT60Yp/xj9oIvZ+Yb/wDttfB/5mHH93T9KLs+2WsythpIj58BP0pc+rHdh+XjUqQvGpAcAHmCK22JjEdIP2mfls/MfrXtJcyFQ5jOev7MVdQai7gZ4Z/gFZZZ6nLbPtf0xnHOmnTdUEgGOQqbk/T1XsLDJcx8mPEVwGHNU/CKmWVD9xPhVFbXQKjmKNjmyOVSXo0YcWH8yx3qfuqP4RXMj1V/CKFR81U6n2w0DSXeO91OFZEOHSPMjKfAhQcHyNBZVXzNqWbxGHK96r+EV6AUj7K/AUt6b2x0DU5hDa6nDxWOFjlzGSfAbgMmr8SY61nQPidPNfMm2r6q/hFeWAA+yv4RXgzgUNPcGuqhMzyM5LcMrYCp+EVI4XIO1eYB6eVAGTJo5vu/ur8hWrVCgTVZLGL/AGgDC+Zscti/IVSSOz5KrTPrLxiUh8ZCL8hVVCsMh6iqmM+qhsRez+YyjcyJzUE+ypIbrJwwI9tXlxYr90VAdJGQw+VM/OhHcHxMF4ZkXPWhpYSvdVhJLbWhKSzxIVGSGcAgeNeYb7T7qBporq3kiT7bo4Kr7T3UP+IVfc7rcrhEwHQ0NcybAVAJOKZ4YYJVPCdH5fdOaFurBPtFM0RMlSZwpEyWUlG3Rnrz7qDaRm69PbTe1kHkdBESG6Ggbzs+EbPNPZVCvJr8GCKGLZ5nnRFvO8Q5E4NF3emGJcxnJ8DQI8KZDK46g9ERg0nUZOIA7eiTgU229zgDNI2lxKCpLdDmmOGfK5GcAdTUnMqXfUYrJPUXfpL7W3cR/oPRpCk7Jm5kR9rAEZ2g93LmT7PGk7sSkGozSaPcx5EzQzlW+y3CkG4AecbSV57b201pr91NczSK86CaEqPHlt9wqv7E3EVn2q0+6u7lbaKKXc0j9CMYKn2gke+vI3WciW9S9XVwUAeYLqci2+q6jAibEinljjUdFw5A/IGtR+iztVdSyLoerS73K5tXdstjGdpPhjOPYR7M77Q2dmNbvZrS7W5hlneRXTodxyfbgnFHdkyV7RaZPDJI0qTK74BO1QwBye4Y+FYptGwVm7aSyaafQypnrQ92NiEjrio5NQSMlcgHzqCS+jnXCEHxqyqNvcikiAx3eZipNMRJIXHqL8hS9BbpxzJu9wphPRf3F+QrObrrUJR5MptbtTLdMXyUKL8hVNLahcC3l2MvvFNl5DxX6/dHypN7VMdNha5VgMHBGepPdTWLZtQNwNo0SYdBqC28e6+lVAv2mHPl44oLUNVOpRSRafDcvEud8plWGMAf2m5e7mfKkq2lu9YvNltCss7DO+X0wvhhM7fiGqC9Mq3DSandTM9udvCcZVfLGML16ADB+IXvJZphH2JaWj2thqMkuravAhljKyWelRiXjD1WZ+XPJ8vMZGe9U+kj+ihJa9ndGsrZMgcUru59+QoAz3cvDvpZ0nTra/uwDMYol5MEGWL55Yyfb1/Su4Le1hvry4uLkyrGrNJHOyAuO7buByeXcD7qVtdFOj5jNOPY45L4jR2P7QX+ucVryztZbmPiPujZt4QnIAXbgDJABD9B0OKe7SK7ktHmktriJFXOy62hseWGP54rOdS7TafdWyjTgbG9GDwGsE2sAMAclHLmefUVJ2Z7Sz6XYbb64upEwEUwMJRtOMDaTgcvAeHMVhLNdqdfpNPUy+RNCgSKccSFgeo9/hXq7jd48EDlSh2ImlUpHYLO9rwgZkkYNwSOXLy8u4jHLlTV/SULZTepNUqbDZ2PUARx8xa1jdCM9MnkKoSjDmVNNupfV7nG7adpyKqdSWCNFIADHwq5j26AGoq49yqh3lgqEgmnHQgJWWIEFlQmk4HY+R0q67NXyW+ohpyQhG0HzJoX1RScZmHoQuJ/WUQD6SrNjb6frEUXF4IKOrDKgEd49tZdwgzRxg5kk6JjGMnA+NfQUao1zPpt8imJiWiY9HU/7waXtQ+jvRbifc5ubWQ9DE4IPh9oH8uXlXja6+fQPcv2W8PI6mR6ahjnmidlBQHKddxzg4/M1pf0eaWJrXVbiZBC9wOEhQYAQDnjP5+yjbfsR2e0yZ7lzcXUu7cFldVUH2IBkeRyKabKMJZSStEIwR6MeMBQByFFsxWrXm0HXkhzxWUGtai5dRFjPU47qAt9UlWQOXOR1869XY3jdIAfNRQI2jKqK9lRWvxAESA5+4xl0+/kBVpieZ5YFPCnfHGw741P5CsrW7mZdrfZHf3CtQsjmxtT1/YR/wCkVH+qVceJjeKdkz1cAmTI9VflSF9IAt3fTbS4l2fXJniHLphclvcD+dO+oy8NuuPRHypF1qWPU+09hZSKHa3ieWGPmpkkOAefcAvPz50gSVq3OkBnIitfdmLnSr2Oz1iYQtdu/wBWeIDhtjG0sSRtGSOXdQ192X1q3uuEkCXUm0MWtJRKBnJGccx0PUVoXai27PzCzXtPNIY4swQiLcGMnLO3HdyIyeR5eVZNq1pJYX9yqbYRG3oJxDu2kZGM8zyxmiUWFtQFtSrAptP1m2mM1rZzDgqHeCSMqy+BKHBIq1huNc1ENY6hOm9YhMltbQoJX6nBIAwcA+JPhRGg9qtW0u/huVuTccNWXhXBLKwbrnv8Oee4d1PHY99B7RNNNq62SXkkzOIFZs43ZywIx5DmR7zQcmk75kQ+Nk6HBTM0itgIG491bQy7WfgpIWIXl9rHLHMdahjvDFZPI1xxuGNuVPJ/A/Othv8A6MexrRSXn1Z7eAKzyGCY7WXqR3+Hd4ViPanR7ux1WeyhgWCMzEpbKTkKRlCckk5UjvPPPnSRQNKAyj4IjH9HWrXo1K1SNY5ED5DyZA7+ICfMZ9hA8Kv7GebU5LuaAMoW5kTBbJwG5dPIikHT7ptLso7a1uyLiaP0gkYOATnr1B6dPE1ov0XwyfUNUWcbil0By589i5yfGq309/icsPcm3/f1JeBcqPSY++h7lJAfTyaYtQdYWO7C+ANUt1MrZ55r0NVhbvUTZdStomyuWtptygMrDa6sOTKeoqMKCaIgtjKcIMnyNGuCOhV/BmUJU7EtIrozSbZ5nZY1BtHzzXxDeOeQ92fGmC11S2urdY3mUvjkCedLKac7LtdmU/dK9RQc8OoaKRNJGJbdm5SheYPt/kfcTXjc3CNDbQ7WXMfKDjTeY8wQR796hd3jivd2rLaSDuCnFVej6pFcxAggN3irC6ug0LL3kUj2fMZ6idqILYINB2/KXLdO+jrkd/d7KEVdzcq93S26xPOuPuMuba401bVlkgy2OfnT3bbTaW+0YXgpgeA2is1itmfkAfbWl2gC2dspHMQxj/KKi/VAFC6McxD2ZW6xn60doU+ivVvIVmv0iGexvtLv7aWWGQycIGNgB3k8z0JHLz51o2tPi9YYH2F6/uikL6QlN7pcdlGi5aVXYgDIx4UAqPgG5wnTmKfa2/N5rsuoC3ESSxxmBD1Cj1h4ghgQcYPsoCa7M9wJp5+b/bXBJXu7+XTFTauJTGsO0lA5kJclm3EY6nnj59arktzuzu9orqKvERck7MPitI5JUEEzAHC5eM4HtxnH50zaDodhZa5YzzX0F7KTvS3a3dUVgN28vuGNoGeY+NUOlS/VLtJctlWyPTP61fXdrBrVxG8s/opC8bCJipwwwc469aFa7nrfU3WqefcZLTUdUm0m4gvXtUgMjLBbLGSdu8bNuR3AMeflyqmjS41G41SN7szRwvk8T/i42ggLn7vkPD2YIt7eMWMMWXH1eQuuSct3dff/AL51yDUOFPM8/DAChUCqB08cf7FJajJMz++sLhtRuwlvh4FMhK+j+zUA7/Plg+ytC7FRxab2ZEwV913M0+Wb0iDhR3HqFB99KmoaibrW764aMhru3a35EkYKhc5Pspksrz+qRK9tAVRAuTv7hjuNWcWsOQNRQtrcs7iZ73Ighn3eXMH8xVTNHJE+yRTGfAj/AO0aIzd4EEXCPjGSM/FqnXQ9SC7xamceDRKSfzqqjrV0TqDOzALZIRzkmUN4FsfLNXNhHFMObiTyUk/yrxbwTQY43Z+RWH31RhVhBdsjbRa3EJ8GXr/moF92x1/0TSLJbdFhkyQqr4uuK9anq9rbWzp+yuWddpiA3KfbnuqG8nndD6exT3b8GgIdNaQ8Vlz54qFk5QPQlCnHJ7MD7P2MwO7mo8B0phkhYRkcycVPYQIijkB7KPCrkdKmDsx89CUT6WzxgncBjvIoP+jnLEGMt+4RTc0aOueGW8lRW/lQyhk6W049kA/lXoKsluOpGdBylNaacVOWyPJqcYxiKIDujX5CqGQ7n24I8ntm+dX68o4wf/GvyFK5rlwCYbHGiZS6yjG+YhcjYvPu6Cli7sDcTyPIh2j1VrQY5JOGvpt08a74snrt8aC15KBYT4gTuZNqWhvIu9LYyrjOVjwfiM0rX+nSo2EiceRQj+VfQXFk9dvjXOLJ67fGuLcVmGxw3ufOkFnOZMcGUDvJQgD8qdNB0jbCJDMh8VZT09+PnWr8ST12+Nd8ST12+NasyC41qZTFCne4j3L2axBVXeMek29VGfD7WfnSFrM7LcTKm8n7sfBYZ9jdDW68WTH22+NcEsnrt8aXh+AnzZbxTPJukt5ev2RGefvp00pAsAD2RII6CQjHuwa1/iyeu3xrriSeu3xpunKNR8bg2xwfcyzhxBsiwcfxn9KlLSAf1YPG3dtaStO4knrt8a74knrt8acP1Un+z/cH/C/rEjQ59SiU/W472ZT0xKMfmc1bytcTLhIpUH9rHzpg4kmPtt8a64snrt8aSuyvlO+OoVKeHuJt2klqoke3nkZjjbEgb5YqITSom5rSdQPuvtBp44snrt8a5xZPXb40mVBO4yHIGoqWsiSgMgbPqjr+VWUPE3DER/jbHzq54snrt8a64snrt8a+C6nxcmApcXSnakKsP7MgNSPFPOMSRyjy3Y+VFcWT12+Nc4knrt8aOLdeoA1b9yvXTpEbKwt7TKTVg4IIHgqj8hXOLJ67fGhpnfit6TfGuWWF/M6ic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031" name="AutoShape 7" descr="data:image/jpeg;base64,/9j/4AAQSkZJRgABAQAAAQABAAD/2wCEAAkGBwgHBgkIBwgKCgkLDRYPDQwMDRsUFRAWIB0iIiAdHx8kKDQsJCYxJx8fLT0tMTU3Ojo6Iys/RD84QzQ5OjcBCgoKDQwNGg8PGjclHyU3Nzc3Nzc3Nzc3Nzc3Nzc3Nzc3Nzc3Nzc3Nzc3Nzc3Nzc3Nzc3Nzc3Nzc3Nzc3Nzc3N//AABEIAFoAqwMBIgACEQEDEQH/xAAcAAACAwADAQAAAAAAAAAAAAAEBgMFBwABAgj/xABDEAACAQMCAwQGBwQIBwEAAAABAgMABBEFEhMhMQZBUWEiUnGBkbEHFDJCkqHRI3KCwRUkYnSTorLwMzQ1RFOU4Rb/xAAaAQADAQEBAQAAAAAAAAAAAAADBAUCAQYA/8QAKhEAAgICAgIBAwIHAAAAAAAAAQIAAwQREiExQRMFIlFhkRQyM0JDobH/2gAMAwEAAhEDEQA/ANJ1TUbi1uzFEUVAq4GwHuFCprN0WwXj/wANf0rzr3/UG/cT/SKqHOGqxTRW1Y69RN3YMe4ypqcp6mP8AqQajIOuz8ApdjuMDGakFwfGvjir+Jz5G/MtbnVZ48lGj/w1/SlrVu0mtwSf1a4j2+BgQ/yom4lYrVTL+0zkZxTWPjVA7ZQZhrG9GDv207QLjNzFn+7p+ldDtrr5/wC4i/8AXT9K8y2iyrgpyznlQkunkZZPRPgBT60Yp/xj9oIvZ+Yb/wDttfB/5mHH93T9KLs+2WsythpIj58BP0pc+rHdh+XjUqQvGpAcAHmCK22JjEdIP2mfls/MfrXtJcyFQ5jOev7MVdQai7gZ4Z/gFZZZ6nLbPtf0xnHOmnTdUEgGOQqbk/T1XsLDJcx8mPEVwGHNU/CKmWVD9xPhVFbXQKjmKNjmyOVSXo0YcWH8yx3qfuqP4RXMj1V/CKFR81U6n2w0DSXeO91OFZEOHSPMjKfAhQcHyNBZVXzNqWbxGHK96r+EV6AUj7K/AUt6b2x0DU5hDa6nDxWOFjlzGSfAbgMmr8SY61nQPidPNfMm2r6q/hFeWAA+yv4RXgzgUNPcGuqhMzyM5LcMrYCp+EVI4XIO1eYB6eVAGTJo5vu/ur8hWrVCgTVZLGL/AGgDC+Zscti/IVSSOz5KrTPrLxiUh8ZCL8hVVCsMh6iqmM+qhsRez+YyjcyJzUE+ypIbrJwwI9tXlxYr90VAdJGQw+VM/OhHcHxMF4ZkXPWhpYSvdVhJLbWhKSzxIVGSGcAgeNeYb7T7qBporq3kiT7bo4Kr7T3UP+IVfc7rcrhEwHQ0NcybAVAJOKZ4YYJVPCdH5fdOaFurBPtFM0RMlSZwpEyWUlG3Rnrz7qDaRm69PbTe1kHkdBESG6Ggbzs+EbPNPZVCvJr8GCKGLZ5nnRFvO8Q5E4NF3emGJcxnJ8DQI8KZDK46g9ERg0nUZOIA7eiTgU229zgDNI2lxKCpLdDmmOGfK5GcAdTUnMqXfUYrJPUXfpL7W3cR/oPRpCk7Jm5kR9rAEZ2g93LmT7PGk7sSkGozSaPcx5EzQzlW+y3CkG4AecbSV57b201pr91NczSK86CaEqPHlt9wqv7E3EVn2q0+6u7lbaKKXc0j9CMYKn2gke+vI3WciW9S9XVwUAeYLqci2+q6jAibEinljjUdFw5A/IGtR+iztVdSyLoerS73K5tXdstjGdpPhjOPYR7M77Q2dmNbvZrS7W5hlneRXTodxyfbgnFHdkyV7RaZPDJI0qTK74BO1QwBye4Y+FYptGwVm7aSyaafQypnrQ92NiEjrio5NQSMlcgHzqCS+jnXCEHxqyqNvcikiAx3eZipNMRJIXHqL8hS9BbpxzJu9wphPRf3F+QrObrrUJR5MptbtTLdMXyUKL8hVNLahcC3l2MvvFNl5DxX6/dHypN7VMdNha5VgMHBGepPdTWLZtQNwNo0SYdBqC28e6+lVAv2mHPl44oLUNVOpRSRafDcvEud8plWGMAf2m5e7mfKkq2lu9YvNltCss7DO+X0wvhhM7fiGqC9Mq3DSandTM9udvCcZVfLGML16ADB+IXvJZphH2JaWj2thqMkuravAhljKyWelRiXjD1WZ+XPJ8vMZGe9U+kj+ihJa9ndGsrZMgcUru59+QoAz3cvDvpZ0nTra/uwDMYol5MEGWL55Yyfb1/Su4Le1hvry4uLkyrGrNJHOyAuO7buByeXcD7qVtdFOj5jNOPY45L4jR2P7QX+ucVryztZbmPiPujZt4QnIAXbgDJABD9B0OKe7SK7ktHmktriJFXOy62hseWGP54rOdS7TafdWyjTgbG9GDwGsE2sAMAclHLmefUVJ2Z7Sz6XYbb64upEwEUwMJRtOMDaTgcvAeHMVhLNdqdfpNPUy+RNCgSKccSFgeo9/hXq7jd48EDlSh2ImlUpHYLO9rwgZkkYNwSOXLy8u4jHLlTV/SULZTepNUqbDZ2PUARx8xa1jdCM9MnkKoSjDmVNNupfV7nG7adpyKqdSWCNFIADHwq5j26AGoq49yqh3lgqEgmnHQgJWWIEFlQmk4HY+R0q67NXyW+ohpyQhG0HzJoX1RScZmHoQuJ/WUQD6SrNjb6frEUXF4IKOrDKgEd49tZdwgzRxg5kk6JjGMnA+NfQUao1zPpt8imJiWiY9HU/7waXtQ+jvRbifc5ubWQ9DE4IPh9oH8uXlXja6+fQPcv2W8PI6mR6ahjnmidlBQHKddxzg4/M1pf0eaWJrXVbiZBC9wOEhQYAQDnjP5+yjbfsR2e0yZ7lzcXUu7cFldVUH2IBkeRyKabKMJZSStEIwR6MeMBQByFFsxWrXm0HXkhzxWUGtai5dRFjPU47qAt9UlWQOXOR1869XY3jdIAfNRQI2jKqK9lRWvxAESA5+4xl0+/kBVpieZ5YFPCnfHGw741P5CsrW7mZdrfZHf3CtQsjmxtT1/YR/wCkVH+qVceJjeKdkz1cAmTI9VflSF9IAt3fTbS4l2fXJniHLphclvcD+dO+oy8NuuPRHypF1qWPU+09hZSKHa3ieWGPmpkkOAefcAvPz50gSVq3OkBnIitfdmLnSr2Oz1iYQtdu/wBWeIDhtjG0sSRtGSOXdQ192X1q3uuEkCXUm0MWtJRKBnJGccx0PUVoXai27PzCzXtPNIY4swQiLcGMnLO3HdyIyeR5eVZNq1pJYX9yqbYRG3oJxDu2kZGM8zyxmiUWFtQFtSrAptP1m2mM1rZzDgqHeCSMqy+BKHBIq1huNc1ENY6hOm9YhMltbQoJX6nBIAwcA+JPhRGg9qtW0u/huVuTccNWXhXBLKwbrnv8Oee4d1PHY99B7RNNNq62SXkkzOIFZs43ZywIx5DmR7zQcmk75kQ+Nk6HBTM0itgIG491bQy7WfgpIWIXl9rHLHMdahjvDFZPI1xxuGNuVPJ/A/Othv8A6MexrRSXn1Z7eAKzyGCY7WXqR3+Hd4ViPanR7ux1WeyhgWCMzEpbKTkKRlCckk5UjvPPPnSRQNKAyj4IjH9HWrXo1K1SNY5ED5DyZA7+ICfMZ9hA8Kv7GebU5LuaAMoW5kTBbJwG5dPIikHT7ptLso7a1uyLiaP0gkYOATnr1B6dPE1ov0XwyfUNUWcbil0By589i5yfGq309/icsPcm3/f1JeBcqPSY++h7lJAfTyaYtQdYWO7C+ANUt1MrZ55r0NVhbvUTZdStomyuWtptygMrDa6sOTKeoqMKCaIgtjKcIMnyNGuCOhV/BmUJU7EtIrozSbZ5nZY1BtHzzXxDeOeQ92fGmC11S2urdY3mUvjkCedLKac7LtdmU/dK9RQc8OoaKRNJGJbdm5SheYPt/kfcTXjc3CNDbQ7WXMfKDjTeY8wQR796hd3jivd2rLaSDuCnFVej6pFcxAggN3irC6ug0LL3kUj2fMZ6idqILYINB2/KXLdO+jrkd/d7KEVdzcq93S26xPOuPuMuba401bVlkgy2OfnT3bbTaW+0YXgpgeA2is1itmfkAfbWl2gC2dspHMQxj/KKi/VAFC6McxD2ZW6xn60doU+ivVvIVmv0iGexvtLv7aWWGQycIGNgB3k8z0JHLz51o2tPi9YYH2F6/uikL6QlN7pcdlGi5aVXYgDIx4UAqPgG5wnTmKfa2/N5rsuoC3ESSxxmBD1Cj1h4ghgQcYPsoCa7M9wJp5+b/bXBJXu7+XTFTauJTGsO0lA5kJclm3EY6nnj59arktzuzu9orqKvERck7MPitI5JUEEzAHC5eM4HtxnH50zaDodhZa5YzzX0F7KTvS3a3dUVgN28vuGNoGeY+NUOlS/VLtJctlWyPTP61fXdrBrVxG8s/opC8bCJipwwwc469aFa7nrfU3WqefcZLTUdUm0m4gvXtUgMjLBbLGSdu8bNuR3AMeflyqmjS41G41SN7szRwvk8T/i42ggLn7vkPD2YIt7eMWMMWXH1eQuuSct3dff/AL51yDUOFPM8/DAChUCqB08cf7FJajJMz++sLhtRuwlvh4FMhK+j+zUA7/Plg+ytC7FRxab2ZEwV913M0+Wb0iDhR3HqFB99KmoaibrW764aMhru3a35EkYKhc5Pspksrz+qRK9tAVRAuTv7hjuNWcWsOQNRQtrcs7iZ73Ighn3eXMH8xVTNHJE+yRTGfAj/AO0aIzd4EEXCPjGSM/FqnXQ9SC7xamceDRKSfzqqjrV0TqDOzALZIRzkmUN4FsfLNXNhHFMObiTyUk/yrxbwTQY43Z+RWH31RhVhBdsjbRa3EJ8GXr/moF92x1/0TSLJbdFhkyQqr4uuK9anq9rbWzp+yuWddpiA3KfbnuqG8nndD6exT3b8GgIdNaQ8Vlz54qFk5QPQlCnHJ7MD7P2MwO7mo8B0phkhYRkcycVPYQIijkB7KPCrkdKmDsx89CUT6WzxgncBjvIoP+jnLEGMt+4RTc0aOueGW8lRW/lQyhk6W049kA/lXoKsluOpGdBylNaacVOWyPJqcYxiKIDujX5CqGQ7n24I8ntm+dX68o4wf/GvyFK5rlwCYbHGiZS6yjG+YhcjYvPu6Cli7sDcTyPIh2j1VrQY5JOGvpt08a74snrt8aC15KBYT4gTuZNqWhvIu9LYyrjOVjwfiM0rX+nSo2EiceRQj+VfQXFk9dvjXOLJ67fGuLcVmGxw3ufOkFnOZMcGUDvJQgD8qdNB0jbCJDMh8VZT09+PnWr8ST12+Nd8ST12+NasyC41qZTFCne4j3L2axBVXeMek29VGfD7WfnSFrM7LcTKm8n7sfBYZ9jdDW68WTH22+NcEsnrt8aXh+AnzZbxTPJukt5ev2RGefvp00pAsAD2RII6CQjHuwa1/iyeu3xrriSeu3xpunKNR8bg2xwfcyzhxBsiwcfxn9KlLSAf1YPG3dtaStO4knrt8a74knrt8acP1Un+z/cH/C/rEjQ59SiU/W472ZT0xKMfmc1bytcTLhIpUH9rHzpg4kmPtt8a64snrt8aSuyvlO+OoVKeHuJt2klqoke3nkZjjbEgb5YqITSom5rSdQPuvtBp44snrt8a5xZPXb40mVBO4yHIGoqWsiSgMgbPqjr+VWUPE3DER/jbHzq54snrt8a64snrt8a+C6nxcmApcXSnakKsP7MgNSPFPOMSRyjy3Y+VFcWT12+Nc4knrt8aOLdeoA1b9yvXTpEbKwt7TKTVg4IIHgqj8hXOLJ67fGhpnfit6TfGuWWF/M6ic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11" name="Obrázek 4" descr="EU-ESF-VERTICAL-COLOR"/>
          <p:cNvPicPr>
            <a:picLocks noChangeAspect="1" noChangeArrowheads="1"/>
          </p:cNvPicPr>
          <p:nvPr/>
        </p:nvPicPr>
        <p:blipFill>
          <a:blip r:embed="rId8" cstate="print"/>
          <a:srcRect/>
          <a:stretch>
            <a:fillRect/>
          </a:stretch>
        </p:blipFill>
        <p:spPr bwMode="auto">
          <a:xfrm>
            <a:off x="7812360" y="1"/>
            <a:ext cx="1019175" cy="9087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
                                            <p:txEl>
                                              <p:pRg st="0" end="0"/>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p:cTn id="1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2">
                                            <p:txEl>
                                              <p:pRg st="1" end="1"/>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 calcmode="lin" valueType="num">
                                      <p:cBhvr>
                                        <p:cTn id="22"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27"/>
                                        </p:tgtEl>
                                        <p:attrNameLst>
                                          <p:attrName>style.visibility</p:attrName>
                                        </p:attrNameLst>
                                      </p:cBhvr>
                                      <p:to>
                                        <p:strVal val="visible"/>
                                      </p:to>
                                    </p:set>
                                    <p:anim calcmode="lin" valueType="num">
                                      <p:cBhvr additive="base">
                                        <p:cTn id="29" dur="500" fill="hold"/>
                                        <p:tgtEl>
                                          <p:spTgt spid="1027"/>
                                        </p:tgtEl>
                                        <p:attrNameLst>
                                          <p:attrName>ppt_x</p:attrName>
                                        </p:attrNameLst>
                                      </p:cBhvr>
                                      <p:tavLst>
                                        <p:tav tm="0">
                                          <p:val>
                                            <p:strVal val="#ppt_x"/>
                                          </p:val>
                                        </p:tav>
                                        <p:tav tm="100000">
                                          <p:val>
                                            <p:strVal val="#ppt_x"/>
                                          </p:val>
                                        </p:tav>
                                      </p:tavLst>
                                    </p:anim>
                                    <p:anim calcmode="lin" valueType="num">
                                      <p:cBhvr additive="base">
                                        <p:cTn id="3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nodeType="clickEffect">
                                  <p:stCondLst>
                                    <p:cond delay="0"/>
                                  </p:stCondLst>
                                  <p:childTnLst>
                                    <p:animScale>
                                      <p:cBhvr>
                                        <p:cTn id="34" dur="2000" fill="hold"/>
                                        <p:tgtEl>
                                          <p:spTgt spid="1027"/>
                                        </p:tgtEl>
                                      </p:cBhvr>
                                      <p:by x="150000" y="150000"/>
                                    </p:animScale>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nodeType="clickEffect">
                                  <p:stCondLst>
                                    <p:cond delay="0"/>
                                  </p:stCondLst>
                                  <p:childTnLst>
                                    <p:animEffect transition="out" filter="blinds(horizontal)">
                                      <p:cBhvr>
                                        <p:cTn id="38" dur="500"/>
                                        <p:tgtEl>
                                          <p:spTgt spid="1032"/>
                                        </p:tgtEl>
                                      </p:cBhvr>
                                    </p:animEffect>
                                    <p:set>
                                      <p:cBhvr>
                                        <p:cTn id="39" dur="1" fill="hold">
                                          <p:stCondLst>
                                            <p:cond delay="499"/>
                                          </p:stCondLst>
                                        </p:cTn>
                                        <p:tgtEl>
                                          <p:spTgt spid="103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2" presetClass="path" presetSubtype="0" accel="50000" decel="50000" fill="hold" nodeType="clickEffect">
                                  <p:stCondLst>
                                    <p:cond delay="0"/>
                                  </p:stCondLst>
                                  <p:childTnLst>
                                    <p:animMotion origin="layout" path="M 0 0  C 0.03 -0.05067  0.075 -0.08267  0.125 -0.08267  C 0.175 -0.08267  0.22 -0.05067  0.25 0  C 0.22 0.05067  0.175 0.08267  0.125 0.08267  C 0.075 0.08267  0.03 0.05067  0 0  Z" pathEditMode="relative" ptsTypes="">
                                      <p:cBhvr>
                                        <p:cTn id="43" dur="2000" fill="hold"/>
                                        <p:tgtEl>
                                          <p:spTgt spid="103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lucia\Pictures\Klimawandel.jpg"/>
          <p:cNvPicPr>
            <a:picLocks noChangeAspect="1" noChangeArrowheads="1"/>
          </p:cNvPicPr>
          <p:nvPr/>
        </p:nvPicPr>
        <p:blipFill>
          <a:blip r:embed="rId2" cstate="print"/>
          <a:srcRect/>
          <a:stretch>
            <a:fillRect/>
          </a:stretch>
        </p:blipFill>
        <p:spPr bwMode="auto">
          <a:xfrm rot="2542632">
            <a:off x="6482845" y="4577137"/>
            <a:ext cx="2090996" cy="1566229"/>
          </a:xfrm>
          <a:prstGeom prst="rect">
            <a:avLst/>
          </a:prstGeom>
          <a:noFill/>
          <a:ln>
            <a:solidFill>
              <a:srgbClr val="FF0000"/>
            </a:solidFill>
          </a:ln>
        </p:spPr>
      </p:pic>
      <p:sp>
        <p:nvSpPr>
          <p:cNvPr id="2" name="Zástupný symbol pro obsah 1"/>
          <p:cNvSpPr>
            <a:spLocks noGrp="1"/>
          </p:cNvSpPr>
          <p:nvPr>
            <p:ph idx="1"/>
          </p:nvPr>
        </p:nvSpPr>
        <p:spPr>
          <a:xfrm rot="21077403">
            <a:off x="457200" y="1844824"/>
            <a:ext cx="5770984" cy="4162467"/>
          </a:xfrm>
          <a:solidFill>
            <a:schemeClr val="accent1"/>
          </a:solidFill>
        </p:spPr>
        <p:txBody>
          <a:bodyPr>
            <a:normAutofit fontScale="92500"/>
          </a:bodyPr>
          <a:lstStyle/>
          <a:p>
            <a:r>
              <a:rPr lang="de-DE" dirty="0" smtClean="0"/>
              <a:t>Anstieg des Meeresspiegel;</a:t>
            </a:r>
          </a:p>
          <a:p>
            <a:r>
              <a:rPr lang="de-DE" dirty="0" smtClean="0"/>
              <a:t>Zunehmende Wetterextreme – Hitze, Kälte, Wirbelstürme Überschwemmungen;</a:t>
            </a:r>
          </a:p>
          <a:p>
            <a:r>
              <a:rPr lang="de-DE" dirty="0" smtClean="0"/>
              <a:t>Massenaussterben von Tierarten;</a:t>
            </a:r>
          </a:p>
          <a:p>
            <a:r>
              <a:rPr lang="de-DE" dirty="0" smtClean="0"/>
              <a:t>Mögliches Zusammenbrechens des Regenwalds an Amazonas;</a:t>
            </a:r>
          </a:p>
          <a:p>
            <a:r>
              <a:rPr lang="de-DE" dirty="0" smtClean="0"/>
              <a:t>Verlust der Ackerboden, Rückgang der Nahrungsmittelproduktion</a:t>
            </a:r>
            <a:endParaRPr lang="cs-CZ" dirty="0"/>
          </a:p>
        </p:txBody>
      </p:sp>
      <p:sp>
        <p:nvSpPr>
          <p:cNvPr id="3" name="Nadpis 2"/>
          <p:cNvSpPr>
            <a:spLocks noGrp="1"/>
          </p:cNvSpPr>
          <p:nvPr>
            <p:ph type="title"/>
          </p:nvPr>
        </p:nvSpPr>
        <p:spPr>
          <a:xfrm>
            <a:off x="457200" y="836712"/>
            <a:ext cx="8229600" cy="1008112"/>
          </a:xfrm>
        </p:spPr>
        <p:txBody>
          <a:bodyPr/>
          <a:lstStyle/>
          <a:p>
            <a:r>
              <a:rPr lang="de-DE" i="1" dirty="0" smtClean="0"/>
              <a:t>Folgen des Klimawandels</a:t>
            </a:r>
            <a:endParaRPr lang="cs-CZ" i="1" dirty="0"/>
          </a:p>
        </p:txBody>
      </p:sp>
      <p:pic>
        <p:nvPicPr>
          <p:cNvPr id="4" name="Obrázek 6"/>
          <p:cNvPicPr>
            <a:picLocks noChangeAspect="1" noChangeArrowheads="1"/>
          </p:cNvPicPr>
          <p:nvPr/>
        </p:nvPicPr>
        <p:blipFill>
          <a:blip r:embed="rId3" cstate="print"/>
          <a:srcRect/>
          <a:stretch>
            <a:fillRect/>
          </a:stretch>
        </p:blipFill>
        <p:spPr bwMode="auto">
          <a:xfrm>
            <a:off x="467544" y="260648"/>
            <a:ext cx="2428875" cy="554038"/>
          </a:xfrm>
          <a:prstGeom prst="rect">
            <a:avLst/>
          </a:prstGeom>
          <a:noFill/>
          <a:ln w="9525">
            <a:noFill/>
            <a:miter lim="800000"/>
            <a:headEnd/>
            <a:tailEnd/>
          </a:ln>
        </p:spPr>
      </p:pic>
      <p:pic>
        <p:nvPicPr>
          <p:cNvPr id="5" name="Obrázek 4" descr="C:\Users\Maruška\Pictures\Desktop\Aktualne_Asfeu_prirucka\LOGá_ASFEU_povinné\op_vz_logo.gif"/>
          <p:cNvPicPr>
            <a:picLocks noChangeAspect="1" noChangeArrowheads="1"/>
          </p:cNvPicPr>
          <p:nvPr/>
        </p:nvPicPr>
        <p:blipFill>
          <a:blip r:embed="rId4" r:link="rId5" cstate="print"/>
          <a:srcRect r="52457" b="50406"/>
          <a:stretch>
            <a:fillRect/>
          </a:stretch>
        </p:blipFill>
        <p:spPr bwMode="auto">
          <a:xfrm>
            <a:off x="6732240" y="0"/>
            <a:ext cx="1041400" cy="1041400"/>
          </a:xfrm>
          <a:prstGeom prst="rect">
            <a:avLst/>
          </a:prstGeom>
          <a:noFill/>
          <a:ln w="9525">
            <a:noFill/>
            <a:miter lim="800000"/>
            <a:headEnd/>
            <a:tailEnd/>
          </a:ln>
        </p:spPr>
      </p:pic>
      <p:pic>
        <p:nvPicPr>
          <p:cNvPr id="6" name="Obrázek 4" descr="EU-ESF-VERTICAL-COLOR"/>
          <p:cNvPicPr>
            <a:picLocks noChangeAspect="1" noChangeArrowheads="1"/>
          </p:cNvPicPr>
          <p:nvPr/>
        </p:nvPicPr>
        <p:blipFill>
          <a:blip r:embed="rId6" cstate="print"/>
          <a:srcRect/>
          <a:stretch>
            <a:fillRect/>
          </a:stretch>
        </p:blipFill>
        <p:spPr bwMode="auto">
          <a:xfrm>
            <a:off x="7812360" y="0"/>
            <a:ext cx="1019175" cy="908720"/>
          </a:xfrm>
          <a:prstGeom prst="rect">
            <a:avLst/>
          </a:prstGeom>
          <a:noFill/>
          <a:ln w="9525">
            <a:noFill/>
            <a:miter lim="800000"/>
            <a:headEnd/>
            <a:tailEnd/>
          </a:ln>
        </p:spPr>
      </p:pic>
      <p:pic>
        <p:nvPicPr>
          <p:cNvPr id="34818" name="Picture 2" descr="C:\Users\lucia\Pictures\Nový priečinok\Tornado2.jpg"/>
          <p:cNvPicPr>
            <a:picLocks noChangeAspect="1" noChangeArrowheads="1"/>
          </p:cNvPicPr>
          <p:nvPr/>
        </p:nvPicPr>
        <p:blipFill>
          <a:blip r:embed="rId7" cstate="print"/>
          <a:srcRect/>
          <a:stretch>
            <a:fillRect/>
          </a:stretch>
        </p:blipFill>
        <p:spPr bwMode="auto">
          <a:xfrm rot="973632">
            <a:off x="6876256" y="1988840"/>
            <a:ext cx="1872208" cy="1008112"/>
          </a:xfrm>
          <a:prstGeom prst="rect">
            <a:avLst/>
          </a:prstGeom>
          <a:noFill/>
          <a:ln>
            <a:solidFill>
              <a:srgbClr val="FF0000"/>
            </a:solidFill>
          </a:ln>
        </p:spPr>
      </p:pic>
      <p:pic>
        <p:nvPicPr>
          <p:cNvPr id="6146" name="Picture 2" descr="C:\Users\lucia\Pictures\Dürren.png"/>
          <p:cNvPicPr>
            <a:picLocks noChangeAspect="1" noChangeArrowheads="1"/>
          </p:cNvPicPr>
          <p:nvPr/>
        </p:nvPicPr>
        <p:blipFill>
          <a:blip r:embed="rId8" cstate="print"/>
          <a:srcRect/>
          <a:stretch>
            <a:fillRect/>
          </a:stretch>
        </p:blipFill>
        <p:spPr bwMode="auto">
          <a:xfrm rot="20917450">
            <a:off x="6608868" y="3328290"/>
            <a:ext cx="1779687" cy="1388099"/>
          </a:xfrm>
          <a:prstGeom prst="rect">
            <a:avLst/>
          </a:prstGeom>
          <a:noFill/>
          <a:ln>
            <a:solidFill>
              <a:srgbClr val="FF0000"/>
            </a:solidFill>
          </a:ln>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diamond(in)">
                                      <p:cBhvr>
                                        <p:cTn id="7" dur="20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diamond(in)">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diamond(in)">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diamond(in)">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diamond(in)">
                                      <p:cBhvr>
                                        <p:cTn id="27" dur="20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diamond(in)">
                                      <p:cBhvr>
                                        <p:cTn id="32" dur="20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path" presetSubtype="0" accel="50000" decel="50000" fill="hold" nodeType="clickEffect">
                                  <p:stCondLst>
                                    <p:cond delay="0"/>
                                  </p:stCondLst>
                                  <p:childTnLst>
                                    <p:animMotion origin="layout" path="M 0 0  C 0.03 -0.05067  0.075 -0.08267  0.125 -0.08267  C 0.175 -0.08267  0.22 -0.05067  0.25 0  C 0.22 0.05067  0.175 0.08267  0.125 0.08267  C 0.075 0.08267  0.03 0.05067  0 0  Z" pathEditMode="relative" ptsTypes="">
                                      <p:cBhvr>
                                        <p:cTn id="36" dur="2000" fill="hold"/>
                                        <p:tgtEl>
                                          <p:spTgt spid="34818"/>
                                        </p:tgtEl>
                                        <p:attrNameLst>
                                          <p:attrName>ppt_x</p:attrName>
                                          <p:attrName>ppt_y</p:attrName>
                                        </p:attrNameLst>
                                      </p:cBhvr>
                                    </p:animMotion>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nodeType="clickEffect">
                                  <p:stCondLst>
                                    <p:cond delay="0"/>
                                  </p:stCondLst>
                                  <p:childTnLst>
                                    <p:animMotion origin="layout" path="M -2.77778E-7 4.07407E-6 C 0.03004 -0.0507 0.075 -0.08264 0.125 -0.08264 C 0.175 -0.08264 0.21997 -0.0507 0.25 4.07407E-6 C 0.21997 0.05069 0.175 0.08263 0.125 0.08263 C 0.075 0.08263 0.03004 0.05069 -2.77778E-7 4.07407E-6 Z " pathEditMode="relative" ptsTypes="fffff">
                                      <p:cBhvr>
                                        <p:cTn id="40" dur="2000" fill="hold"/>
                                        <p:tgtEl>
                                          <p:spTgt spid="34818"/>
                                        </p:tgtEl>
                                        <p:attrNameLst>
                                          <p:attrName>ppt_x</p:attrName>
                                          <p:attrName>ppt_y</p:attrName>
                                        </p:attrNameLst>
                                      </p:cBhvr>
                                    </p:animMotion>
                                  </p:childTnLst>
                                </p:cTn>
                              </p:par>
                            </p:childTnLst>
                          </p:cTn>
                        </p:par>
                      </p:childTnLst>
                    </p:cTn>
                  </p:par>
                  <p:par>
                    <p:cTn id="41" fill="hold">
                      <p:stCondLst>
                        <p:cond delay="indefinite"/>
                      </p:stCondLst>
                      <p:childTnLst>
                        <p:par>
                          <p:cTn id="42" fill="hold">
                            <p:stCondLst>
                              <p:cond delay="0"/>
                            </p:stCondLst>
                            <p:childTnLst>
                              <p:par>
                                <p:cTn id="43" presetID="4" presetClass="exit" presetSubtype="16" fill="hold" nodeType="clickEffect">
                                  <p:stCondLst>
                                    <p:cond delay="0"/>
                                  </p:stCondLst>
                                  <p:childTnLst>
                                    <p:animEffect transition="out" filter="box(in)">
                                      <p:cBhvr>
                                        <p:cTn id="44" dur="500"/>
                                        <p:tgtEl>
                                          <p:spTgt spid="6146"/>
                                        </p:tgtEl>
                                      </p:cBhvr>
                                    </p:animEffect>
                                    <p:set>
                                      <p:cBhvr>
                                        <p:cTn id="45" dur="1" fill="hold">
                                          <p:stCondLst>
                                            <p:cond delay="499"/>
                                          </p:stCondLst>
                                        </p:cTn>
                                        <p:tgtEl>
                                          <p:spTgt spid="614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6147"/>
                                        </p:tgtEl>
                                        <p:attrNameLst>
                                          <p:attrName>style.visibility</p:attrName>
                                        </p:attrNameLst>
                                      </p:cBhvr>
                                      <p:to>
                                        <p:strVal val="visible"/>
                                      </p:to>
                                    </p:set>
                                    <p:anim calcmode="lin" valueType="num">
                                      <p:cBhvr additive="base">
                                        <p:cTn id="50" dur="500" fill="hold"/>
                                        <p:tgtEl>
                                          <p:spTgt spid="6147"/>
                                        </p:tgtEl>
                                        <p:attrNameLst>
                                          <p:attrName>ppt_x</p:attrName>
                                        </p:attrNameLst>
                                      </p:cBhvr>
                                      <p:tavLst>
                                        <p:tav tm="0">
                                          <p:val>
                                            <p:strVal val="#ppt_x"/>
                                          </p:val>
                                        </p:tav>
                                        <p:tav tm="100000">
                                          <p:val>
                                            <p:strVal val="#ppt_x"/>
                                          </p:val>
                                        </p:tav>
                                      </p:tavLst>
                                    </p:anim>
                                    <p:anim calcmode="lin" valueType="num">
                                      <p:cBhvr additive="base">
                                        <p:cTn id="51"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ucia\Pictures\Nový priečinok\kreis-wesel.de - Natur.png"/>
          <p:cNvPicPr>
            <a:picLocks noChangeAspect="1" noChangeArrowheads="1"/>
          </p:cNvPicPr>
          <p:nvPr/>
        </p:nvPicPr>
        <p:blipFill>
          <a:blip r:embed="rId2" cstate="print"/>
          <a:srcRect/>
          <a:stretch>
            <a:fillRect/>
          </a:stretch>
        </p:blipFill>
        <p:spPr bwMode="auto">
          <a:xfrm rot="19511636">
            <a:off x="333975" y="1550503"/>
            <a:ext cx="2181918" cy="1347246"/>
          </a:xfrm>
          <a:prstGeom prst="rect">
            <a:avLst/>
          </a:prstGeom>
          <a:noFill/>
        </p:spPr>
      </p:pic>
      <p:sp>
        <p:nvSpPr>
          <p:cNvPr id="3" name="Zástupný symbol pro obsah 2"/>
          <p:cNvSpPr>
            <a:spLocks noGrp="1"/>
          </p:cNvSpPr>
          <p:nvPr>
            <p:ph idx="1"/>
          </p:nvPr>
        </p:nvSpPr>
        <p:spPr>
          <a:xfrm>
            <a:off x="457200" y="1268760"/>
            <a:ext cx="8363272" cy="5112568"/>
          </a:xfrm>
          <a:noFill/>
          <a:ln>
            <a:solidFill>
              <a:schemeClr val="bg1"/>
            </a:solidFill>
          </a:ln>
        </p:spPr>
        <p:txBody>
          <a:bodyPr/>
          <a:lstStyle/>
          <a:p>
            <a:pPr>
              <a:buNone/>
            </a:pPr>
            <a:r>
              <a:rPr lang="de-DE" dirty="0" smtClean="0"/>
              <a:t>                                   </a:t>
            </a:r>
            <a:endParaRPr lang="cs-CZ" dirty="0"/>
          </a:p>
        </p:txBody>
      </p:sp>
      <p:sp>
        <p:nvSpPr>
          <p:cNvPr id="2" name="Nadpis 1"/>
          <p:cNvSpPr>
            <a:spLocks noGrp="1"/>
          </p:cNvSpPr>
          <p:nvPr>
            <p:ph type="title"/>
          </p:nvPr>
        </p:nvSpPr>
        <p:spPr>
          <a:xfrm>
            <a:off x="457200" y="1052736"/>
            <a:ext cx="8229600" cy="720080"/>
          </a:xfrm>
        </p:spPr>
        <p:txBody>
          <a:bodyPr>
            <a:normAutofit/>
          </a:bodyPr>
          <a:lstStyle/>
          <a:p>
            <a:pPr algn="ctr"/>
            <a:r>
              <a:rPr lang="de-DE" dirty="0" smtClean="0">
                <a:solidFill>
                  <a:srgbClr val="FF0000"/>
                </a:solidFill>
              </a:rPr>
              <a:t>Umwelt-Igel</a:t>
            </a:r>
            <a:endParaRPr lang="cs-CZ" dirty="0">
              <a:solidFill>
                <a:srgbClr val="FF0000"/>
              </a:solidFill>
            </a:endParaRPr>
          </a:p>
        </p:txBody>
      </p:sp>
      <p:pic>
        <p:nvPicPr>
          <p:cNvPr id="4" name="Obrázek 6"/>
          <p:cNvPicPr>
            <a:picLocks noChangeAspect="1" noChangeArrowheads="1"/>
          </p:cNvPicPr>
          <p:nvPr/>
        </p:nvPicPr>
        <p:blipFill>
          <a:blip r:embed="rId3" cstate="print"/>
          <a:srcRect/>
          <a:stretch>
            <a:fillRect/>
          </a:stretch>
        </p:blipFill>
        <p:spPr bwMode="auto">
          <a:xfrm>
            <a:off x="539552" y="188640"/>
            <a:ext cx="2428875" cy="554038"/>
          </a:xfrm>
          <a:prstGeom prst="rect">
            <a:avLst/>
          </a:prstGeom>
          <a:noFill/>
          <a:ln w="9525">
            <a:noFill/>
            <a:miter lim="800000"/>
            <a:headEnd/>
            <a:tailEnd/>
          </a:ln>
        </p:spPr>
      </p:pic>
      <p:pic>
        <p:nvPicPr>
          <p:cNvPr id="5" name="Obrázek 4" descr="C:\Users\Maruška\Pictures\Desktop\Aktualne_Asfeu_prirucka\LOGá_ASFEU_povinné\op_vz_logo.gif"/>
          <p:cNvPicPr>
            <a:picLocks noChangeAspect="1" noChangeArrowheads="1"/>
          </p:cNvPicPr>
          <p:nvPr/>
        </p:nvPicPr>
        <p:blipFill>
          <a:blip r:embed="rId4" r:link="rId5" cstate="print"/>
          <a:srcRect r="52457" b="50406"/>
          <a:stretch>
            <a:fillRect/>
          </a:stretch>
        </p:blipFill>
        <p:spPr bwMode="auto">
          <a:xfrm>
            <a:off x="6732240" y="116632"/>
            <a:ext cx="1041400" cy="1041400"/>
          </a:xfrm>
          <a:prstGeom prst="rect">
            <a:avLst/>
          </a:prstGeom>
          <a:noFill/>
          <a:ln w="9525">
            <a:noFill/>
            <a:miter lim="800000"/>
            <a:headEnd/>
            <a:tailEnd/>
          </a:ln>
        </p:spPr>
      </p:pic>
      <p:pic>
        <p:nvPicPr>
          <p:cNvPr id="6" name="Obrázek 4" descr="EU-ESF-VERTICAL-COLOR"/>
          <p:cNvPicPr>
            <a:picLocks noChangeAspect="1" noChangeArrowheads="1"/>
          </p:cNvPicPr>
          <p:nvPr/>
        </p:nvPicPr>
        <p:blipFill>
          <a:blip r:embed="rId6" cstate="print"/>
          <a:srcRect/>
          <a:stretch>
            <a:fillRect/>
          </a:stretch>
        </p:blipFill>
        <p:spPr bwMode="auto">
          <a:xfrm>
            <a:off x="7884368" y="116632"/>
            <a:ext cx="1019175" cy="947737"/>
          </a:xfrm>
          <a:prstGeom prst="rect">
            <a:avLst/>
          </a:prstGeom>
          <a:noFill/>
          <a:ln w="9525">
            <a:noFill/>
            <a:miter lim="800000"/>
            <a:headEnd/>
            <a:tailEnd/>
          </a:ln>
        </p:spPr>
      </p:pic>
      <p:sp>
        <p:nvSpPr>
          <p:cNvPr id="7" name="Zaoblený obdélník 6"/>
          <p:cNvSpPr/>
          <p:nvPr/>
        </p:nvSpPr>
        <p:spPr>
          <a:xfrm>
            <a:off x="3275856" y="3573016"/>
            <a:ext cx="2520280" cy="8640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UUUuUm</a:t>
            </a:r>
            <a:endParaRPr lang="cs-CZ" b="1" dirty="0"/>
          </a:p>
        </p:txBody>
      </p:sp>
      <p:sp>
        <p:nvSpPr>
          <p:cNvPr id="14" name="TextovéPole 13"/>
          <p:cNvSpPr txBox="1"/>
          <p:nvPr/>
        </p:nvSpPr>
        <p:spPr>
          <a:xfrm>
            <a:off x="3275856" y="3645024"/>
            <a:ext cx="2520280" cy="707886"/>
          </a:xfrm>
          <a:prstGeom prst="rect">
            <a:avLst/>
          </a:prstGeom>
          <a:noFill/>
        </p:spPr>
        <p:txBody>
          <a:bodyPr wrap="square" rtlCol="0">
            <a:spAutoFit/>
          </a:bodyPr>
          <a:lstStyle/>
          <a:p>
            <a:pPr algn="ctr"/>
            <a:r>
              <a:rPr lang="de-DE" sz="4000" dirty="0" smtClean="0"/>
              <a:t>Umwelt</a:t>
            </a:r>
            <a:endParaRPr lang="cs-CZ" sz="4000" dirty="0"/>
          </a:p>
        </p:txBody>
      </p:sp>
      <p:sp>
        <p:nvSpPr>
          <p:cNvPr id="15" name="Elipsa 14"/>
          <p:cNvSpPr/>
          <p:nvPr/>
        </p:nvSpPr>
        <p:spPr>
          <a:xfrm>
            <a:off x="2699792" y="5157192"/>
            <a:ext cx="1440160" cy="720080"/>
          </a:xfrm>
          <a:prstGeom prst="ellipse">
            <a:avLst/>
          </a:prstGeom>
          <a:solidFill>
            <a:schemeClr val="accent1">
              <a:lumMod val="20000"/>
              <a:lumOff val="80000"/>
            </a:schemeClr>
          </a:solidFill>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Blumen</a:t>
            </a:r>
            <a:endParaRPr lang="cs-CZ" dirty="0">
              <a:solidFill>
                <a:schemeClr val="tx1"/>
              </a:solidFill>
            </a:endParaRPr>
          </a:p>
        </p:txBody>
      </p:sp>
      <p:sp>
        <p:nvSpPr>
          <p:cNvPr id="22" name="Elipsa 21"/>
          <p:cNvSpPr/>
          <p:nvPr/>
        </p:nvSpPr>
        <p:spPr>
          <a:xfrm>
            <a:off x="1547664" y="4653136"/>
            <a:ext cx="1440160" cy="720080"/>
          </a:xfrm>
          <a:prstGeom prst="ellipse">
            <a:avLst/>
          </a:prstGeom>
          <a:solidFill>
            <a:schemeClr val="accent1">
              <a:lumMod val="20000"/>
              <a:lumOff val="80000"/>
            </a:schemeClr>
          </a:solidFill>
          <a:effectLst>
            <a:glow rad="101600">
              <a:schemeClr val="accent5">
                <a:satMod val="175000"/>
                <a:alpha val="40000"/>
              </a:schemeClr>
            </a:glow>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Teiche</a:t>
            </a:r>
            <a:endParaRPr lang="cs-CZ" dirty="0">
              <a:solidFill>
                <a:schemeClr val="tx1"/>
              </a:solidFill>
            </a:endParaRPr>
          </a:p>
        </p:txBody>
      </p:sp>
      <p:sp>
        <p:nvSpPr>
          <p:cNvPr id="23" name="Elipsa 22"/>
          <p:cNvSpPr/>
          <p:nvPr/>
        </p:nvSpPr>
        <p:spPr>
          <a:xfrm>
            <a:off x="4211960" y="5229200"/>
            <a:ext cx="1440160" cy="720080"/>
          </a:xfrm>
          <a:prstGeom prst="ellipse">
            <a:avLst/>
          </a:prstGeom>
          <a:solidFill>
            <a:schemeClr val="accent1">
              <a:lumMod val="20000"/>
              <a:lumOff val="80000"/>
            </a:schemeClr>
          </a:solidFill>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Stadien</a:t>
            </a:r>
            <a:endParaRPr lang="cs-CZ" dirty="0">
              <a:solidFill>
                <a:schemeClr val="tx1"/>
              </a:solidFill>
            </a:endParaRPr>
          </a:p>
        </p:txBody>
      </p:sp>
      <p:sp>
        <p:nvSpPr>
          <p:cNvPr id="24" name="Elipsa 23"/>
          <p:cNvSpPr/>
          <p:nvPr/>
        </p:nvSpPr>
        <p:spPr>
          <a:xfrm>
            <a:off x="6732240" y="3573016"/>
            <a:ext cx="1224136" cy="720080"/>
          </a:xfrm>
          <a:prstGeom prst="ellipse">
            <a:avLst/>
          </a:prstGeom>
          <a:solidFill>
            <a:schemeClr val="accent1">
              <a:lumMod val="20000"/>
              <a:lumOff val="80000"/>
            </a:schemeClr>
          </a:solidFill>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Vögel</a:t>
            </a:r>
            <a:endParaRPr lang="cs-CZ" dirty="0">
              <a:solidFill>
                <a:schemeClr val="tx1"/>
              </a:solidFill>
            </a:endParaRPr>
          </a:p>
        </p:txBody>
      </p:sp>
      <p:sp>
        <p:nvSpPr>
          <p:cNvPr id="26" name="Elipsa 25"/>
          <p:cNvSpPr/>
          <p:nvPr/>
        </p:nvSpPr>
        <p:spPr>
          <a:xfrm>
            <a:off x="5292080" y="2060848"/>
            <a:ext cx="1296144" cy="720080"/>
          </a:xfrm>
          <a:prstGeom prst="ellipse">
            <a:avLst/>
          </a:prstGeom>
          <a:solidFill>
            <a:schemeClr val="accent1">
              <a:lumMod val="20000"/>
              <a:lumOff val="80000"/>
            </a:schemeClr>
          </a:solidFill>
          <a:scene3d>
            <a:camera prst="perspectiveContrastingLeftFacing"/>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Flüsse</a:t>
            </a:r>
            <a:endParaRPr lang="cs-CZ" dirty="0">
              <a:solidFill>
                <a:schemeClr val="tx1"/>
              </a:solidFill>
            </a:endParaRPr>
          </a:p>
        </p:txBody>
      </p:sp>
      <p:sp>
        <p:nvSpPr>
          <p:cNvPr id="25" name="Elipsa 24"/>
          <p:cNvSpPr/>
          <p:nvPr/>
        </p:nvSpPr>
        <p:spPr>
          <a:xfrm>
            <a:off x="6228184" y="4437112"/>
            <a:ext cx="2304256" cy="936104"/>
          </a:xfrm>
          <a:prstGeom prst="ellipse">
            <a:avLst/>
          </a:prstGeom>
          <a:solidFill>
            <a:schemeClr val="accent1">
              <a:lumMod val="20000"/>
              <a:lumOff val="80000"/>
            </a:schemeClr>
          </a:solidFill>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Eisenbahnen</a:t>
            </a:r>
            <a:endParaRPr lang="cs-CZ" dirty="0">
              <a:solidFill>
                <a:schemeClr val="tx1"/>
              </a:solidFill>
            </a:endParaRPr>
          </a:p>
        </p:txBody>
      </p:sp>
      <p:sp>
        <p:nvSpPr>
          <p:cNvPr id="28" name="Elipsa 27"/>
          <p:cNvSpPr/>
          <p:nvPr/>
        </p:nvSpPr>
        <p:spPr>
          <a:xfrm>
            <a:off x="2411760" y="2060848"/>
            <a:ext cx="1224136" cy="720080"/>
          </a:xfrm>
          <a:prstGeom prst="ellipse">
            <a:avLst/>
          </a:prstGeom>
          <a:solidFill>
            <a:schemeClr val="accent1">
              <a:lumMod val="20000"/>
              <a:lumOff val="80000"/>
            </a:schemeClr>
          </a:solidFill>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Seen</a:t>
            </a:r>
            <a:endParaRPr lang="cs-CZ" dirty="0">
              <a:solidFill>
                <a:schemeClr val="tx1"/>
              </a:solidFill>
            </a:endParaRPr>
          </a:p>
        </p:txBody>
      </p:sp>
      <p:sp>
        <p:nvSpPr>
          <p:cNvPr id="29" name="Elipsa 28"/>
          <p:cNvSpPr/>
          <p:nvPr/>
        </p:nvSpPr>
        <p:spPr>
          <a:xfrm>
            <a:off x="1115616" y="3717032"/>
            <a:ext cx="1368152" cy="720080"/>
          </a:xfrm>
          <a:prstGeom prst="ellipse">
            <a:avLst/>
          </a:prstGeom>
          <a:solidFill>
            <a:schemeClr val="accent1">
              <a:lumMod val="20000"/>
              <a:lumOff val="80000"/>
            </a:schemeClr>
          </a:solidFill>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Bäume</a:t>
            </a:r>
            <a:endParaRPr lang="cs-CZ" dirty="0">
              <a:solidFill>
                <a:schemeClr val="tx1"/>
              </a:solidFill>
            </a:endParaRPr>
          </a:p>
        </p:txBody>
      </p:sp>
      <p:sp>
        <p:nvSpPr>
          <p:cNvPr id="27" name="Elipsa 26"/>
          <p:cNvSpPr/>
          <p:nvPr/>
        </p:nvSpPr>
        <p:spPr>
          <a:xfrm>
            <a:off x="3779912" y="1844824"/>
            <a:ext cx="1368152" cy="720080"/>
          </a:xfrm>
          <a:prstGeom prst="ellipse">
            <a:avLst/>
          </a:prstGeom>
          <a:solidFill>
            <a:schemeClr val="accent1">
              <a:lumMod val="20000"/>
              <a:lumOff val="80000"/>
            </a:schemeClr>
          </a:solidFill>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Häuser</a:t>
            </a:r>
            <a:endParaRPr lang="cs-CZ" dirty="0">
              <a:solidFill>
                <a:schemeClr val="tx1"/>
              </a:solidFill>
            </a:endParaRPr>
          </a:p>
        </p:txBody>
      </p:sp>
      <p:sp>
        <p:nvSpPr>
          <p:cNvPr id="33" name="Elipsa 32"/>
          <p:cNvSpPr/>
          <p:nvPr/>
        </p:nvSpPr>
        <p:spPr>
          <a:xfrm>
            <a:off x="6372200" y="2564904"/>
            <a:ext cx="1512168" cy="720080"/>
          </a:xfrm>
          <a:prstGeom prst="ellipse">
            <a:avLst/>
          </a:prstGeom>
          <a:solidFill>
            <a:schemeClr val="accent1">
              <a:lumMod val="20000"/>
              <a:lumOff val="80000"/>
            </a:schemeClr>
          </a:solidFill>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Brücken</a:t>
            </a:r>
            <a:endParaRPr lang="cs-CZ" dirty="0">
              <a:solidFill>
                <a:schemeClr val="tx1"/>
              </a:solidFill>
            </a:endParaRPr>
          </a:p>
        </p:txBody>
      </p:sp>
      <p:sp>
        <p:nvSpPr>
          <p:cNvPr id="34" name="Elipsa 33"/>
          <p:cNvSpPr/>
          <p:nvPr/>
        </p:nvSpPr>
        <p:spPr>
          <a:xfrm>
            <a:off x="1331640" y="2852936"/>
            <a:ext cx="1440160" cy="720080"/>
          </a:xfrm>
          <a:prstGeom prst="ellipse">
            <a:avLst/>
          </a:prstGeom>
          <a:solidFill>
            <a:schemeClr val="accent1">
              <a:lumMod val="20000"/>
              <a:lumOff val="80000"/>
            </a:schemeClr>
          </a:solidFill>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U-Bahn</a:t>
            </a:r>
            <a:endParaRPr lang="cs-CZ" dirty="0">
              <a:solidFill>
                <a:schemeClr val="tx1"/>
              </a:solidFill>
            </a:endParaRPr>
          </a:p>
        </p:txBody>
      </p:sp>
      <p:sp>
        <p:nvSpPr>
          <p:cNvPr id="36" name="Elipsa 35"/>
          <p:cNvSpPr/>
          <p:nvPr/>
        </p:nvSpPr>
        <p:spPr>
          <a:xfrm>
            <a:off x="5508104" y="5085184"/>
            <a:ext cx="1512168" cy="720080"/>
          </a:xfrm>
          <a:prstGeom prst="ellipse">
            <a:avLst/>
          </a:prstGeom>
          <a:solidFill>
            <a:schemeClr val="accent1">
              <a:lumMod val="20000"/>
              <a:lumOff val="80000"/>
            </a:schemeClr>
          </a:solidFill>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Tiere</a:t>
            </a:r>
            <a:endParaRPr lang="cs-CZ" dirty="0">
              <a:solidFill>
                <a:schemeClr val="tx1"/>
              </a:solidFill>
            </a:endParaRPr>
          </a:p>
        </p:txBody>
      </p:sp>
      <p:cxnSp>
        <p:nvCxnSpPr>
          <p:cNvPr id="38" name="Přímá spojovací čára 37"/>
          <p:cNvCxnSpPr>
            <a:stCxn id="28" idx="5"/>
          </p:cNvCxnSpPr>
          <p:nvPr/>
        </p:nvCxnSpPr>
        <p:spPr>
          <a:xfrm>
            <a:off x="3456625" y="2675475"/>
            <a:ext cx="395295" cy="897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Přímá spojovací čára 42"/>
          <p:cNvCxnSpPr>
            <a:stCxn id="27" idx="4"/>
            <a:endCxn id="7" idx="0"/>
          </p:cNvCxnSpPr>
          <p:nvPr/>
        </p:nvCxnSpPr>
        <p:spPr>
          <a:xfrm>
            <a:off x="4463988" y="2564904"/>
            <a:ext cx="72008"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Přímá spojovací čára 59"/>
          <p:cNvCxnSpPr/>
          <p:nvPr/>
        </p:nvCxnSpPr>
        <p:spPr>
          <a:xfrm flipH="1">
            <a:off x="5220072" y="2708920"/>
            <a:ext cx="360040"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Přímá spojovací čára 63"/>
          <p:cNvCxnSpPr/>
          <p:nvPr/>
        </p:nvCxnSpPr>
        <p:spPr>
          <a:xfrm flipV="1">
            <a:off x="5724128" y="3140968"/>
            <a:ext cx="1008112" cy="432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Přímá spojovací čára 70"/>
          <p:cNvCxnSpPr/>
          <p:nvPr/>
        </p:nvCxnSpPr>
        <p:spPr>
          <a:xfrm>
            <a:off x="2555776" y="3429000"/>
            <a:ext cx="72008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Přímá spojovací čára 80"/>
          <p:cNvCxnSpPr>
            <a:endCxn id="14" idx="3"/>
          </p:cNvCxnSpPr>
          <p:nvPr/>
        </p:nvCxnSpPr>
        <p:spPr>
          <a:xfrm flipH="1" flipV="1">
            <a:off x="5796136" y="3998967"/>
            <a:ext cx="1152128" cy="6097"/>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Přímá spojovací čára 84"/>
          <p:cNvCxnSpPr/>
          <p:nvPr/>
        </p:nvCxnSpPr>
        <p:spPr>
          <a:xfrm>
            <a:off x="5796136" y="4221088"/>
            <a:ext cx="1152128"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Přímá spojovací čára 89"/>
          <p:cNvCxnSpPr/>
          <p:nvPr/>
        </p:nvCxnSpPr>
        <p:spPr>
          <a:xfrm flipV="1">
            <a:off x="2339752" y="4149080"/>
            <a:ext cx="936104"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Přímá spojovací čára 93"/>
          <p:cNvCxnSpPr/>
          <p:nvPr/>
        </p:nvCxnSpPr>
        <p:spPr>
          <a:xfrm flipV="1">
            <a:off x="2771800" y="4437112"/>
            <a:ext cx="576064"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Přímá spojovací čára 98"/>
          <p:cNvCxnSpPr/>
          <p:nvPr/>
        </p:nvCxnSpPr>
        <p:spPr>
          <a:xfrm flipV="1">
            <a:off x="3563888" y="4437112"/>
            <a:ext cx="432048"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Přímá spojovací čára 105"/>
          <p:cNvCxnSpPr>
            <a:stCxn id="7" idx="2"/>
            <a:endCxn id="23" idx="0"/>
          </p:cNvCxnSpPr>
          <p:nvPr/>
        </p:nvCxnSpPr>
        <p:spPr>
          <a:xfrm>
            <a:off x="4535996" y="4437112"/>
            <a:ext cx="396044"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Přímá spojovací čára 110"/>
          <p:cNvCxnSpPr/>
          <p:nvPr/>
        </p:nvCxnSpPr>
        <p:spPr>
          <a:xfrm>
            <a:off x="5436096" y="4437112"/>
            <a:ext cx="504056" cy="648072"/>
          </a:xfrm>
          <a:prstGeom prst="line">
            <a:avLst/>
          </a:prstGeom>
        </p:spPr>
        <p:style>
          <a:lnRef idx="1">
            <a:schemeClr val="accent1"/>
          </a:lnRef>
          <a:fillRef idx="0">
            <a:schemeClr val="accent1"/>
          </a:fillRef>
          <a:effectRef idx="0">
            <a:schemeClr val="accent1"/>
          </a:effectRef>
          <a:fontRef idx="minor">
            <a:schemeClr val="tx1"/>
          </a:fontRef>
        </p:style>
      </p:cxnSp>
      <p:pic>
        <p:nvPicPr>
          <p:cNvPr id="3075" name="Picture 3" descr="C:\Users\lucia\Pictures\Nový priečinok\animaatjes-energie-88182.gif"/>
          <p:cNvPicPr>
            <a:picLocks noChangeAspect="1" noChangeArrowheads="1" noCrop="1"/>
          </p:cNvPicPr>
          <p:nvPr/>
        </p:nvPicPr>
        <p:blipFill>
          <a:blip r:embed="rId7" cstate="print"/>
          <a:srcRect/>
          <a:stretch>
            <a:fillRect/>
          </a:stretch>
        </p:blipFill>
        <p:spPr bwMode="auto">
          <a:xfrm>
            <a:off x="7380312" y="1916832"/>
            <a:ext cx="933450" cy="93345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
                                            <p:bg/>
                                          </p:spTgt>
                                        </p:tgtEl>
                                        <p:attrNameLst>
                                          <p:attrName>style.visibility</p:attrName>
                                        </p:attrNameLst>
                                      </p:cBhvr>
                                      <p:to>
                                        <p:strVal val="visible"/>
                                      </p:to>
                                    </p:set>
                                    <p:anim calcmode="lin" valueType="num">
                                      <p:cBhvr additive="base">
                                        <p:cTn id="12" dur="500" fill="hold"/>
                                        <p:tgtEl>
                                          <p:spTgt spid="27">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27">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7">
                                            <p:txEl>
                                              <p:pRg st="0" end="0"/>
                                            </p:txEl>
                                          </p:spTgt>
                                        </p:tgtEl>
                                        <p:attrNameLst>
                                          <p:attrName>style.visibility</p:attrName>
                                        </p:attrNameLst>
                                      </p:cBhvr>
                                      <p:to>
                                        <p:strVal val="visible"/>
                                      </p:to>
                                    </p:set>
                                    <p:anim calcmode="lin" valueType="num">
                                      <p:cBhvr additive="base">
                                        <p:cTn id="16"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6">
                                            <p:bg/>
                                          </p:spTgt>
                                        </p:tgtEl>
                                        <p:attrNameLst>
                                          <p:attrName>style.visibility</p:attrName>
                                        </p:attrNameLst>
                                      </p:cBhvr>
                                      <p:to>
                                        <p:strVal val="visible"/>
                                      </p:to>
                                    </p:set>
                                    <p:anim calcmode="lin" valueType="num">
                                      <p:cBhvr additive="base">
                                        <p:cTn id="22" dur="500" fill="hold"/>
                                        <p:tgtEl>
                                          <p:spTgt spid="26">
                                            <p:bg/>
                                          </p:spTgt>
                                        </p:tgtEl>
                                        <p:attrNameLst>
                                          <p:attrName>ppt_x</p:attrName>
                                        </p:attrNameLst>
                                      </p:cBhvr>
                                      <p:tavLst>
                                        <p:tav tm="0">
                                          <p:val>
                                            <p:strVal val="#ppt_x"/>
                                          </p:val>
                                        </p:tav>
                                        <p:tav tm="100000">
                                          <p:val>
                                            <p:strVal val="#ppt_x"/>
                                          </p:val>
                                        </p:tav>
                                      </p:tavLst>
                                    </p:anim>
                                    <p:anim calcmode="lin" valueType="num">
                                      <p:cBhvr additive="base">
                                        <p:cTn id="23" dur="500" fill="hold"/>
                                        <p:tgtEl>
                                          <p:spTgt spid="26">
                                            <p:bg/>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6">
                                            <p:txEl>
                                              <p:pRg st="0" end="0"/>
                                            </p:txEl>
                                          </p:spTgt>
                                        </p:tgtEl>
                                        <p:attrNameLst>
                                          <p:attrName>style.visibility</p:attrName>
                                        </p:attrNameLst>
                                      </p:cBhvr>
                                      <p:to>
                                        <p:strVal val="visible"/>
                                      </p:to>
                                    </p:set>
                                    <p:anim calcmode="lin" valueType="num">
                                      <p:cBhvr additive="base">
                                        <p:cTn id="26"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3">
                                            <p:bg/>
                                          </p:spTgt>
                                        </p:tgtEl>
                                        <p:attrNameLst>
                                          <p:attrName>style.visibility</p:attrName>
                                        </p:attrNameLst>
                                      </p:cBhvr>
                                      <p:to>
                                        <p:strVal val="visible"/>
                                      </p:to>
                                    </p:set>
                                    <p:anim calcmode="lin" valueType="num">
                                      <p:cBhvr additive="base">
                                        <p:cTn id="32" dur="500" fill="hold"/>
                                        <p:tgtEl>
                                          <p:spTgt spid="33">
                                            <p:bg/>
                                          </p:spTgt>
                                        </p:tgtEl>
                                        <p:attrNameLst>
                                          <p:attrName>ppt_x</p:attrName>
                                        </p:attrNameLst>
                                      </p:cBhvr>
                                      <p:tavLst>
                                        <p:tav tm="0">
                                          <p:val>
                                            <p:strVal val="#ppt_x"/>
                                          </p:val>
                                        </p:tav>
                                        <p:tav tm="100000">
                                          <p:val>
                                            <p:strVal val="#ppt_x"/>
                                          </p:val>
                                        </p:tav>
                                      </p:tavLst>
                                    </p:anim>
                                    <p:anim calcmode="lin" valueType="num">
                                      <p:cBhvr additive="base">
                                        <p:cTn id="33" dur="500" fill="hold"/>
                                        <p:tgtEl>
                                          <p:spTgt spid="33">
                                            <p:bg/>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3">
                                            <p:txEl>
                                              <p:pRg st="0" end="0"/>
                                            </p:txEl>
                                          </p:spTgt>
                                        </p:tgtEl>
                                        <p:attrNameLst>
                                          <p:attrName>style.visibility</p:attrName>
                                        </p:attrNameLst>
                                      </p:cBhvr>
                                      <p:to>
                                        <p:strVal val="visible"/>
                                      </p:to>
                                    </p:set>
                                    <p:anim calcmode="lin" valueType="num">
                                      <p:cBhvr additive="base">
                                        <p:cTn id="36"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4">
                                            <p:bg/>
                                          </p:spTgt>
                                        </p:tgtEl>
                                        <p:attrNameLst>
                                          <p:attrName>style.visibility</p:attrName>
                                        </p:attrNameLst>
                                      </p:cBhvr>
                                      <p:to>
                                        <p:strVal val="visible"/>
                                      </p:to>
                                    </p:set>
                                    <p:anim calcmode="lin" valueType="num">
                                      <p:cBhvr additive="base">
                                        <p:cTn id="42" dur="500" fill="hold"/>
                                        <p:tgtEl>
                                          <p:spTgt spid="24">
                                            <p:bg/>
                                          </p:spTgt>
                                        </p:tgtEl>
                                        <p:attrNameLst>
                                          <p:attrName>ppt_x</p:attrName>
                                        </p:attrNameLst>
                                      </p:cBhvr>
                                      <p:tavLst>
                                        <p:tav tm="0">
                                          <p:val>
                                            <p:strVal val="#ppt_x"/>
                                          </p:val>
                                        </p:tav>
                                        <p:tav tm="100000">
                                          <p:val>
                                            <p:strVal val="#ppt_x"/>
                                          </p:val>
                                        </p:tav>
                                      </p:tavLst>
                                    </p:anim>
                                    <p:anim calcmode="lin" valueType="num">
                                      <p:cBhvr additive="base">
                                        <p:cTn id="43" dur="500" fill="hold"/>
                                        <p:tgtEl>
                                          <p:spTgt spid="24">
                                            <p:bg/>
                                          </p:spTgt>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4">
                                            <p:txEl>
                                              <p:pRg st="0" end="0"/>
                                            </p:txEl>
                                          </p:spTgt>
                                        </p:tgtEl>
                                        <p:attrNameLst>
                                          <p:attrName>style.visibility</p:attrName>
                                        </p:attrNameLst>
                                      </p:cBhvr>
                                      <p:to>
                                        <p:strVal val="visible"/>
                                      </p:to>
                                    </p:set>
                                    <p:anim calcmode="lin" valueType="num">
                                      <p:cBhvr additive="base">
                                        <p:cTn id="46"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5">
                                            <p:bg/>
                                          </p:spTgt>
                                        </p:tgtEl>
                                        <p:attrNameLst>
                                          <p:attrName>style.visibility</p:attrName>
                                        </p:attrNameLst>
                                      </p:cBhvr>
                                      <p:to>
                                        <p:strVal val="visible"/>
                                      </p:to>
                                    </p:set>
                                    <p:anim calcmode="lin" valueType="num">
                                      <p:cBhvr additive="base">
                                        <p:cTn id="52" dur="500" fill="hold"/>
                                        <p:tgtEl>
                                          <p:spTgt spid="25">
                                            <p:bg/>
                                          </p:spTgt>
                                        </p:tgtEl>
                                        <p:attrNameLst>
                                          <p:attrName>ppt_x</p:attrName>
                                        </p:attrNameLst>
                                      </p:cBhvr>
                                      <p:tavLst>
                                        <p:tav tm="0">
                                          <p:val>
                                            <p:strVal val="#ppt_x"/>
                                          </p:val>
                                        </p:tav>
                                        <p:tav tm="100000">
                                          <p:val>
                                            <p:strVal val="#ppt_x"/>
                                          </p:val>
                                        </p:tav>
                                      </p:tavLst>
                                    </p:anim>
                                    <p:anim calcmode="lin" valueType="num">
                                      <p:cBhvr additive="base">
                                        <p:cTn id="53" dur="500" fill="hold"/>
                                        <p:tgtEl>
                                          <p:spTgt spid="25">
                                            <p:bg/>
                                          </p:spTgt>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5">
                                            <p:txEl>
                                              <p:pRg st="0" end="0"/>
                                            </p:txEl>
                                          </p:spTgt>
                                        </p:tgtEl>
                                        <p:attrNameLst>
                                          <p:attrName>style.visibility</p:attrName>
                                        </p:attrNameLst>
                                      </p:cBhvr>
                                      <p:to>
                                        <p:strVal val="visible"/>
                                      </p:to>
                                    </p:set>
                                    <p:anim calcmode="lin" valueType="num">
                                      <p:cBhvr additive="base">
                                        <p:cTn id="56"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6">
                                            <p:bg/>
                                          </p:spTgt>
                                        </p:tgtEl>
                                        <p:attrNameLst>
                                          <p:attrName>style.visibility</p:attrName>
                                        </p:attrNameLst>
                                      </p:cBhvr>
                                      <p:to>
                                        <p:strVal val="visible"/>
                                      </p:to>
                                    </p:set>
                                    <p:anim calcmode="lin" valueType="num">
                                      <p:cBhvr additive="base">
                                        <p:cTn id="62" dur="500" fill="hold"/>
                                        <p:tgtEl>
                                          <p:spTgt spid="36">
                                            <p:bg/>
                                          </p:spTgt>
                                        </p:tgtEl>
                                        <p:attrNameLst>
                                          <p:attrName>ppt_x</p:attrName>
                                        </p:attrNameLst>
                                      </p:cBhvr>
                                      <p:tavLst>
                                        <p:tav tm="0">
                                          <p:val>
                                            <p:strVal val="#ppt_x"/>
                                          </p:val>
                                        </p:tav>
                                        <p:tav tm="100000">
                                          <p:val>
                                            <p:strVal val="#ppt_x"/>
                                          </p:val>
                                        </p:tav>
                                      </p:tavLst>
                                    </p:anim>
                                    <p:anim calcmode="lin" valueType="num">
                                      <p:cBhvr additive="base">
                                        <p:cTn id="63" dur="500" fill="hold"/>
                                        <p:tgtEl>
                                          <p:spTgt spid="36">
                                            <p:bg/>
                                          </p:spTgt>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6">
                                            <p:txEl>
                                              <p:pRg st="0" end="0"/>
                                            </p:txEl>
                                          </p:spTgt>
                                        </p:tgtEl>
                                        <p:attrNameLst>
                                          <p:attrName>style.visibility</p:attrName>
                                        </p:attrNameLst>
                                      </p:cBhvr>
                                      <p:to>
                                        <p:strVal val="visible"/>
                                      </p:to>
                                    </p:set>
                                    <p:anim calcmode="lin" valueType="num">
                                      <p:cBhvr additive="base">
                                        <p:cTn id="6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3">
                                            <p:bg/>
                                          </p:spTgt>
                                        </p:tgtEl>
                                        <p:attrNameLst>
                                          <p:attrName>style.visibility</p:attrName>
                                        </p:attrNameLst>
                                      </p:cBhvr>
                                      <p:to>
                                        <p:strVal val="visible"/>
                                      </p:to>
                                    </p:set>
                                    <p:anim calcmode="lin" valueType="num">
                                      <p:cBhvr additive="base">
                                        <p:cTn id="72" dur="500" fill="hold"/>
                                        <p:tgtEl>
                                          <p:spTgt spid="23">
                                            <p:bg/>
                                          </p:spTgt>
                                        </p:tgtEl>
                                        <p:attrNameLst>
                                          <p:attrName>ppt_x</p:attrName>
                                        </p:attrNameLst>
                                      </p:cBhvr>
                                      <p:tavLst>
                                        <p:tav tm="0">
                                          <p:val>
                                            <p:strVal val="#ppt_x"/>
                                          </p:val>
                                        </p:tav>
                                        <p:tav tm="100000">
                                          <p:val>
                                            <p:strVal val="#ppt_x"/>
                                          </p:val>
                                        </p:tav>
                                      </p:tavLst>
                                    </p:anim>
                                    <p:anim calcmode="lin" valueType="num">
                                      <p:cBhvr additive="base">
                                        <p:cTn id="73" dur="500" fill="hold"/>
                                        <p:tgtEl>
                                          <p:spTgt spid="23">
                                            <p:bg/>
                                          </p:spTgt>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23">
                                            <p:txEl>
                                              <p:pRg st="0" end="0"/>
                                            </p:txEl>
                                          </p:spTgt>
                                        </p:tgtEl>
                                        <p:attrNameLst>
                                          <p:attrName>style.visibility</p:attrName>
                                        </p:attrNameLst>
                                      </p:cBhvr>
                                      <p:to>
                                        <p:strVal val="visible"/>
                                      </p:to>
                                    </p:set>
                                    <p:anim calcmode="lin" valueType="num">
                                      <p:cBhvr additive="base">
                                        <p:cTn id="76"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5">
                                            <p:bg/>
                                          </p:spTgt>
                                        </p:tgtEl>
                                        <p:attrNameLst>
                                          <p:attrName>style.visibility</p:attrName>
                                        </p:attrNameLst>
                                      </p:cBhvr>
                                      <p:to>
                                        <p:strVal val="visible"/>
                                      </p:to>
                                    </p:set>
                                    <p:anim calcmode="lin" valueType="num">
                                      <p:cBhvr additive="base">
                                        <p:cTn id="82"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83" dur="500" fill="hold"/>
                                        <p:tgtEl>
                                          <p:spTgt spid="15">
                                            <p:bg/>
                                          </p:spTgt>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15">
                                            <p:txEl>
                                              <p:pRg st="0" end="0"/>
                                            </p:txEl>
                                          </p:spTgt>
                                        </p:tgtEl>
                                        <p:attrNameLst>
                                          <p:attrName>style.visibility</p:attrName>
                                        </p:attrNameLst>
                                      </p:cBhvr>
                                      <p:to>
                                        <p:strVal val="visible"/>
                                      </p:to>
                                    </p:set>
                                    <p:anim calcmode="lin" valueType="num">
                                      <p:cBhvr additive="base">
                                        <p:cTn id="86"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22">
                                            <p:bg/>
                                          </p:spTgt>
                                        </p:tgtEl>
                                        <p:attrNameLst>
                                          <p:attrName>style.visibility</p:attrName>
                                        </p:attrNameLst>
                                      </p:cBhvr>
                                      <p:to>
                                        <p:strVal val="visible"/>
                                      </p:to>
                                    </p:set>
                                    <p:anim calcmode="lin" valueType="num">
                                      <p:cBhvr additive="base">
                                        <p:cTn id="92" dur="500" fill="hold"/>
                                        <p:tgtEl>
                                          <p:spTgt spid="22">
                                            <p:bg/>
                                          </p:spTgt>
                                        </p:tgtEl>
                                        <p:attrNameLst>
                                          <p:attrName>ppt_x</p:attrName>
                                        </p:attrNameLst>
                                      </p:cBhvr>
                                      <p:tavLst>
                                        <p:tav tm="0">
                                          <p:val>
                                            <p:strVal val="#ppt_x"/>
                                          </p:val>
                                        </p:tav>
                                        <p:tav tm="100000">
                                          <p:val>
                                            <p:strVal val="#ppt_x"/>
                                          </p:val>
                                        </p:tav>
                                      </p:tavLst>
                                    </p:anim>
                                    <p:anim calcmode="lin" valueType="num">
                                      <p:cBhvr additive="base">
                                        <p:cTn id="93" dur="500" fill="hold"/>
                                        <p:tgtEl>
                                          <p:spTgt spid="22">
                                            <p:bg/>
                                          </p:spTgt>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22">
                                            <p:txEl>
                                              <p:pRg st="0" end="0"/>
                                            </p:txEl>
                                          </p:spTgt>
                                        </p:tgtEl>
                                        <p:attrNameLst>
                                          <p:attrName>style.visibility</p:attrName>
                                        </p:attrNameLst>
                                      </p:cBhvr>
                                      <p:to>
                                        <p:strVal val="visible"/>
                                      </p:to>
                                    </p:set>
                                    <p:anim calcmode="lin" valueType="num">
                                      <p:cBhvr additive="base">
                                        <p:cTn id="96"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29">
                                            <p:bg/>
                                          </p:spTgt>
                                        </p:tgtEl>
                                        <p:attrNameLst>
                                          <p:attrName>style.visibility</p:attrName>
                                        </p:attrNameLst>
                                      </p:cBhvr>
                                      <p:to>
                                        <p:strVal val="visible"/>
                                      </p:to>
                                    </p:set>
                                    <p:anim calcmode="lin" valueType="num">
                                      <p:cBhvr additive="base">
                                        <p:cTn id="102" dur="500" fill="hold"/>
                                        <p:tgtEl>
                                          <p:spTgt spid="29">
                                            <p:bg/>
                                          </p:spTgt>
                                        </p:tgtEl>
                                        <p:attrNameLst>
                                          <p:attrName>ppt_x</p:attrName>
                                        </p:attrNameLst>
                                      </p:cBhvr>
                                      <p:tavLst>
                                        <p:tav tm="0">
                                          <p:val>
                                            <p:strVal val="#ppt_x"/>
                                          </p:val>
                                        </p:tav>
                                        <p:tav tm="100000">
                                          <p:val>
                                            <p:strVal val="#ppt_x"/>
                                          </p:val>
                                        </p:tav>
                                      </p:tavLst>
                                    </p:anim>
                                    <p:anim calcmode="lin" valueType="num">
                                      <p:cBhvr additive="base">
                                        <p:cTn id="103" dur="500" fill="hold"/>
                                        <p:tgtEl>
                                          <p:spTgt spid="29">
                                            <p:bg/>
                                          </p:spTgt>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29">
                                            <p:txEl>
                                              <p:pRg st="0" end="0"/>
                                            </p:txEl>
                                          </p:spTgt>
                                        </p:tgtEl>
                                        <p:attrNameLst>
                                          <p:attrName>style.visibility</p:attrName>
                                        </p:attrNameLst>
                                      </p:cBhvr>
                                      <p:to>
                                        <p:strVal val="visible"/>
                                      </p:to>
                                    </p:set>
                                    <p:anim calcmode="lin" valueType="num">
                                      <p:cBhvr additive="base">
                                        <p:cTn id="106"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34">
                                            <p:bg/>
                                          </p:spTgt>
                                        </p:tgtEl>
                                        <p:attrNameLst>
                                          <p:attrName>style.visibility</p:attrName>
                                        </p:attrNameLst>
                                      </p:cBhvr>
                                      <p:to>
                                        <p:strVal val="visible"/>
                                      </p:to>
                                    </p:set>
                                    <p:anim calcmode="lin" valueType="num">
                                      <p:cBhvr additive="base">
                                        <p:cTn id="112" dur="500" fill="hold"/>
                                        <p:tgtEl>
                                          <p:spTgt spid="34">
                                            <p:bg/>
                                          </p:spTgt>
                                        </p:tgtEl>
                                        <p:attrNameLst>
                                          <p:attrName>ppt_x</p:attrName>
                                        </p:attrNameLst>
                                      </p:cBhvr>
                                      <p:tavLst>
                                        <p:tav tm="0">
                                          <p:val>
                                            <p:strVal val="#ppt_x"/>
                                          </p:val>
                                        </p:tav>
                                        <p:tav tm="100000">
                                          <p:val>
                                            <p:strVal val="#ppt_x"/>
                                          </p:val>
                                        </p:tav>
                                      </p:tavLst>
                                    </p:anim>
                                    <p:anim calcmode="lin" valueType="num">
                                      <p:cBhvr additive="base">
                                        <p:cTn id="113" dur="500" fill="hold"/>
                                        <p:tgtEl>
                                          <p:spTgt spid="34">
                                            <p:bg/>
                                          </p:spTgt>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0"/>
                                  </p:stCondLst>
                                  <p:childTnLst>
                                    <p:set>
                                      <p:cBhvr>
                                        <p:cTn id="115" dur="1" fill="hold">
                                          <p:stCondLst>
                                            <p:cond delay="0"/>
                                          </p:stCondLst>
                                        </p:cTn>
                                        <p:tgtEl>
                                          <p:spTgt spid="34">
                                            <p:txEl>
                                              <p:pRg st="0" end="0"/>
                                            </p:txEl>
                                          </p:spTgt>
                                        </p:tgtEl>
                                        <p:attrNameLst>
                                          <p:attrName>style.visibility</p:attrName>
                                        </p:attrNameLst>
                                      </p:cBhvr>
                                      <p:to>
                                        <p:strVal val="visible"/>
                                      </p:to>
                                    </p:set>
                                    <p:anim calcmode="lin" valueType="num">
                                      <p:cBhvr additive="base">
                                        <p:cTn id="116"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17"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28">
                                            <p:bg/>
                                          </p:spTgt>
                                        </p:tgtEl>
                                        <p:attrNameLst>
                                          <p:attrName>style.visibility</p:attrName>
                                        </p:attrNameLst>
                                      </p:cBhvr>
                                      <p:to>
                                        <p:strVal val="visible"/>
                                      </p:to>
                                    </p:set>
                                    <p:anim calcmode="lin" valueType="num">
                                      <p:cBhvr additive="base">
                                        <p:cTn id="122" dur="500" fill="hold"/>
                                        <p:tgtEl>
                                          <p:spTgt spid="28">
                                            <p:bg/>
                                          </p:spTgt>
                                        </p:tgtEl>
                                        <p:attrNameLst>
                                          <p:attrName>ppt_x</p:attrName>
                                        </p:attrNameLst>
                                      </p:cBhvr>
                                      <p:tavLst>
                                        <p:tav tm="0">
                                          <p:val>
                                            <p:strVal val="#ppt_x"/>
                                          </p:val>
                                        </p:tav>
                                        <p:tav tm="100000">
                                          <p:val>
                                            <p:strVal val="#ppt_x"/>
                                          </p:val>
                                        </p:tav>
                                      </p:tavLst>
                                    </p:anim>
                                    <p:anim calcmode="lin" valueType="num">
                                      <p:cBhvr additive="base">
                                        <p:cTn id="123" dur="500" fill="hold"/>
                                        <p:tgtEl>
                                          <p:spTgt spid="28">
                                            <p:bg/>
                                          </p:spTgt>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28">
                                            <p:txEl>
                                              <p:pRg st="0" end="0"/>
                                            </p:txEl>
                                          </p:spTgt>
                                        </p:tgtEl>
                                        <p:attrNameLst>
                                          <p:attrName>style.visibility</p:attrName>
                                        </p:attrNameLst>
                                      </p:cBhvr>
                                      <p:to>
                                        <p:strVal val="visible"/>
                                      </p:to>
                                    </p:set>
                                    <p:anim calcmode="lin" valueType="num">
                                      <p:cBhvr additive="base">
                                        <p:cTn id="126"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27"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animBg="1"/>
      <p:bldP spid="22" grpId="0" build="allAtOnce" animBg="1"/>
      <p:bldP spid="23" grpId="0" build="allAtOnce" animBg="1"/>
      <p:bldP spid="24" grpId="0" build="allAtOnce" animBg="1"/>
      <p:bldP spid="26" grpId="0" build="allAtOnce" animBg="1"/>
      <p:bldP spid="25" grpId="0" build="allAtOnce" animBg="1"/>
      <p:bldP spid="28" grpId="0" build="allAtOnce" animBg="1"/>
      <p:bldP spid="29" grpId="0" build="allAtOnce" animBg="1"/>
      <p:bldP spid="27" grpId="0" build="allAtOnce" animBg="1"/>
      <p:bldP spid="33" grpId="0" build="allAtOnce" animBg="1"/>
      <p:bldP spid="34" grpId="0" build="allAtOnce" animBg="1"/>
      <p:bldP spid="36" grpId="0"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rot="21150900">
            <a:off x="465215" y="2111377"/>
            <a:ext cx="5915000" cy="3895389"/>
          </a:xfrm>
          <a:solidFill>
            <a:schemeClr val="accent6">
              <a:lumMod val="20000"/>
              <a:lumOff val="80000"/>
            </a:schemeClr>
          </a:solidFill>
          <a:ln cmpd="sng">
            <a:solidFill>
              <a:schemeClr val="tx1"/>
            </a:solidFill>
          </a:ln>
          <a:scene3d>
            <a:camera prst="orthographicFront"/>
            <a:lightRig rig="threePt" dir="t"/>
          </a:scene3d>
          <a:sp3d>
            <a:bevelB w="139700" h="139700" prst="divot"/>
          </a:sp3d>
        </p:spPr>
        <p:txBody>
          <a:bodyPr/>
          <a:lstStyle/>
          <a:p>
            <a:r>
              <a:rPr lang="de-DE" dirty="0" smtClean="0"/>
              <a:t>Erneuerbare Energiequellen benutzen,</a:t>
            </a:r>
          </a:p>
          <a:p>
            <a:r>
              <a:rPr lang="de-DE" dirty="0" smtClean="0"/>
              <a:t>Neue Technologien einzuführen,</a:t>
            </a:r>
          </a:p>
          <a:p>
            <a:r>
              <a:rPr lang="de-DE" dirty="0" smtClean="0"/>
              <a:t>Emissionen begrenzen,</a:t>
            </a:r>
          </a:p>
          <a:p>
            <a:r>
              <a:rPr lang="de-DE" dirty="0" smtClean="0"/>
              <a:t>Kläranlagen bauen,</a:t>
            </a:r>
          </a:p>
          <a:p>
            <a:r>
              <a:rPr lang="de-DE" dirty="0" smtClean="0"/>
              <a:t>Grundwasserschutz</a:t>
            </a:r>
          </a:p>
          <a:p>
            <a:endParaRPr lang="de-DE" dirty="0" smtClean="0"/>
          </a:p>
          <a:p>
            <a:endParaRPr lang="de-DE" dirty="0" smtClean="0"/>
          </a:p>
          <a:p>
            <a:endParaRPr lang="de-DE" dirty="0" smtClean="0"/>
          </a:p>
          <a:p>
            <a:endParaRPr lang="de-DE" dirty="0" smtClean="0"/>
          </a:p>
          <a:p>
            <a:endParaRPr lang="cs-CZ" dirty="0"/>
          </a:p>
        </p:txBody>
      </p:sp>
      <p:sp>
        <p:nvSpPr>
          <p:cNvPr id="3" name="Nadpis 2"/>
          <p:cNvSpPr>
            <a:spLocks noGrp="1"/>
          </p:cNvSpPr>
          <p:nvPr>
            <p:ph type="title"/>
          </p:nvPr>
        </p:nvSpPr>
        <p:spPr>
          <a:xfrm>
            <a:off x="457200" y="1052736"/>
            <a:ext cx="8229600" cy="648072"/>
          </a:xfrm>
        </p:spPr>
        <p:txBody>
          <a:bodyPr>
            <a:normAutofit/>
          </a:bodyPr>
          <a:lstStyle/>
          <a:p>
            <a:r>
              <a:rPr lang="de-DE" sz="3100" i="1" dirty="0" smtClean="0">
                <a:solidFill>
                  <a:srgbClr val="FF0000"/>
                </a:solidFill>
              </a:rPr>
              <a:t>Was wird für die Umwelt </a:t>
            </a:r>
            <a:r>
              <a:rPr lang="de-DE" sz="2800" i="1" dirty="0" smtClean="0">
                <a:solidFill>
                  <a:srgbClr val="FF0000"/>
                </a:solidFill>
              </a:rPr>
              <a:t>gemacht</a:t>
            </a:r>
            <a:endParaRPr lang="cs-CZ" sz="2800" i="1" dirty="0">
              <a:solidFill>
                <a:srgbClr val="FF0000"/>
              </a:solidFill>
            </a:endParaRPr>
          </a:p>
        </p:txBody>
      </p:sp>
      <p:pic>
        <p:nvPicPr>
          <p:cNvPr id="2050" name="Picture 2" descr="C:\Users\lucia\Pictures\Nový priečinok\Bundesministerium_für_Umwelt,_Naturschutz,_Bau_und_Reaktorsicherheit.jpg"/>
          <p:cNvPicPr>
            <a:picLocks noChangeAspect="1" noChangeArrowheads="1"/>
          </p:cNvPicPr>
          <p:nvPr/>
        </p:nvPicPr>
        <p:blipFill>
          <a:blip r:embed="rId2" cstate="print"/>
          <a:srcRect/>
          <a:stretch>
            <a:fillRect/>
          </a:stretch>
        </p:blipFill>
        <p:spPr bwMode="auto">
          <a:xfrm rot="1129021">
            <a:off x="6222332" y="2457753"/>
            <a:ext cx="2217415" cy="1224136"/>
          </a:xfrm>
          <a:prstGeom prst="rect">
            <a:avLst/>
          </a:prstGeom>
          <a:noFill/>
          <a:ln>
            <a:solidFill>
              <a:srgbClr val="FF0000"/>
            </a:solidFill>
          </a:ln>
        </p:spPr>
      </p:pic>
      <p:pic>
        <p:nvPicPr>
          <p:cNvPr id="5" name="Obrázek 6"/>
          <p:cNvPicPr>
            <a:picLocks noChangeAspect="1" noChangeArrowheads="1"/>
          </p:cNvPicPr>
          <p:nvPr/>
        </p:nvPicPr>
        <p:blipFill>
          <a:blip r:embed="rId3" cstate="print"/>
          <a:srcRect/>
          <a:stretch>
            <a:fillRect/>
          </a:stretch>
        </p:blipFill>
        <p:spPr bwMode="auto">
          <a:xfrm>
            <a:off x="467544" y="260648"/>
            <a:ext cx="2428875" cy="554038"/>
          </a:xfrm>
          <a:prstGeom prst="rect">
            <a:avLst/>
          </a:prstGeom>
          <a:noFill/>
          <a:ln w="9525">
            <a:noFill/>
            <a:miter lim="800000"/>
            <a:headEnd/>
            <a:tailEnd/>
          </a:ln>
        </p:spPr>
      </p:pic>
      <p:pic>
        <p:nvPicPr>
          <p:cNvPr id="6" name="Obrázek 5" descr="C:\Users\Maruška\Pictures\Desktop\Aktualne_Asfeu_prirucka\LOGá_ASFEU_povinné\op_vz_logo.gif"/>
          <p:cNvPicPr>
            <a:picLocks noChangeAspect="1" noChangeArrowheads="1"/>
          </p:cNvPicPr>
          <p:nvPr/>
        </p:nvPicPr>
        <p:blipFill>
          <a:blip r:embed="rId4" r:link="rId5" cstate="print"/>
          <a:srcRect r="52457" b="50406"/>
          <a:stretch>
            <a:fillRect/>
          </a:stretch>
        </p:blipFill>
        <p:spPr bwMode="auto">
          <a:xfrm>
            <a:off x="6660232" y="0"/>
            <a:ext cx="1041400" cy="1041400"/>
          </a:xfrm>
          <a:prstGeom prst="rect">
            <a:avLst/>
          </a:prstGeom>
          <a:noFill/>
          <a:ln w="9525">
            <a:noFill/>
            <a:miter lim="800000"/>
            <a:headEnd/>
            <a:tailEnd/>
          </a:ln>
        </p:spPr>
      </p:pic>
      <p:pic>
        <p:nvPicPr>
          <p:cNvPr id="7" name="Obrázek 4" descr="EU-ESF-VERTICAL-COLOR"/>
          <p:cNvPicPr>
            <a:picLocks noChangeAspect="1" noChangeArrowheads="1"/>
          </p:cNvPicPr>
          <p:nvPr/>
        </p:nvPicPr>
        <p:blipFill>
          <a:blip r:embed="rId6" cstate="print"/>
          <a:srcRect/>
          <a:stretch>
            <a:fillRect/>
          </a:stretch>
        </p:blipFill>
        <p:spPr bwMode="auto">
          <a:xfrm>
            <a:off x="7812360" y="0"/>
            <a:ext cx="1019175" cy="90872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2">
                                            <p:bg/>
                                          </p:spTgt>
                                        </p:tgtEl>
                                        <p:attrNameLst>
                                          <p:attrName>style.visibility</p:attrName>
                                        </p:attrNameLst>
                                      </p:cBhvr>
                                      <p:to>
                                        <p:strVal val="visible"/>
                                      </p:to>
                                    </p:set>
                                    <p:anim calcmode="lin" valueType="num">
                                      <p:cBhvr>
                                        <p:cTn id="13" dur="500" fill="hold"/>
                                        <p:tgtEl>
                                          <p:spTgt spid="2">
                                            <p:bg/>
                                          </p:spTgt>
                                        </p:tgtEl>
                                        <p:attrNameLst>
                                          <p:attrName>ppt_w</p:attrName>
                                        </p:attrNameLst>
                                      </p:cBhvr>
                                      <p:tavLst>
                                        <p:tav tm="0">
                                          <p:val>
                                            <p:fltVal val="0"/>
                                          </p:val>
                                        </p:tav>
                                        <p:tav tm="100000">
                                          <p:val>
                                            <p:strVal val="#ppt_w"/>
                                          </p:val>
                                        </p:tav>
                                      </p:tavLst>
                                    </p:anim>
                                    <p:anim calcmode="lin" valueType="num">
                                      <p:cBhvr>
                                        <p:cTn id="14" dur="500" fill="hold"/>
                                        <p:tgtEl>
                                          <p:spTgt spid="2">
                                            <p:bg/>
                                          </p:spTgt>
                                        </p:tgtEl>
                                        <p:attrNameLst>
                                          <p:attrName>ppt_h</p:attrName>
                                        </p:attrNameLst>
                                      </p:cBhvr>
                                      <p:tavLst>
                                        <p:tav tm="0">
                                          <p:val>
                                            <p:fltVal val="0"/>
                                          </p:val>
                                        </p:tav>
                                        <p:tav tm="100000">
                                          <p:val>
                                            <p:strVal val="#ppt_h"/>
                                          </p:val>
                                        </p:tav>
                                      </p:tavLst>
                                    </p:anim>
                                    <p:animEffect transition="in" filter="fade">
                                      <p:cBhvr>
                                        <p:cTn id="15" dur="500"/>
                                        <p:tgtEl>
                                          <p:spTgt spid="2">
                                            <p:bg/>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 calcmode="lin" valueType="num">
                                      <p:cBhvr>
                                        <p:cTn id="20"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 calcmode="lin" valueType="num">
                                      <p:cBhvr>
                                        <p:cTn id="2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9" dur="500"/>
                                        <p:tgtEl>
                                          <p:spTgt spid="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 calcmode="lin" valueType="num">
                                      <p:cBhvr>
                                        <p:cTn id="3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6" dur="500"/>
                                        <p:tgtEl>
                                          <p:spTgt spid="2">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2">
                                            <p:txEl>
                                              <p:pRg st="3" end="3"/>
                                            </p:txEl>
                                          </p:spTgt>
                                        </p:tgtEl>
                                        <p:attrNameLst>
                                          <p:attrName>style.visibility</p:attrName>
                                        </p:attrNameLst>
                                      </p:cBhvr>
                                      <p:to>
                                        <p:strVal val="visible"/>
                                      </p:to>
                                    </p:set>
                                    <p:anim calcmode="lin" valueType="num">
                                      <p:cBhvr>
                                        <p:cTn id="4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4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43" dur="500"/>
                                        <p:tgtEl>
                                          <p:spTgt spid="2">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2">
                                            <p:txEl>
                                              <p:pRg st="4" end="4"/>
                                            </p:txEl>
                                          </p:spTgt>
                                        </p:tgtEl>
                                        <p:attrNameLst>
                                          <p:attrName>style.visibility</p:attrName>
                                        </p:attrNameLst>
                                      </p:cBhvr>
                                      <p:to>
                                        <p:strVal val="visible"/>
                                      </p:to>
                                    </p:set>
                                    <p:anim calcmode="lin" valueType="num">
                                      <p:cBhvr>
                                        <p:cTn id="4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5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C:\Users\lucia\Pictures\Nový priečinok\imagesGGFKJ93F.jpg"/>
          <p:cNvPicPr>
            <a:picLocks noChangeAspect="1" noChangeArrowheads="1"/>
          </p:cNvPicPr>
          <p:nvPr/>
        </p:nvPicPr>
        <p:blipFill>
          <a:blip r:embed="rId2" cstate="print"/>
          <a:srcRect/>
          <a:stretch>
            <a:fillRect/>
          </a:stretch>
        </p:blipFill>
        <p:spPr bwMode="auto">
          <a:xfrm rot="2727932">
            <a:off x="5105740" y="2281368"/>
            <a:ext cx="1123950" cy="1066800"/>
          </a:xfrm>
          <a:prstGeom prst="rect">
            <a:avLst/>
          </a:prstGeom>
          <a:noFill/>
        </p:spPr>
      </p:pic>
      <p:sp>
        <p:nvSpPr>
          <p:cNvPr id="3" name="Nadpis 2"/>
          <p:cNvSpPr>
            <a:spLocks noGrp="1"/>
          </p:cNvSpPr>
          <p:nvPr>
            <p:ph type="title"/>
          </p:nvPr>
        </p:nvSpPr>
        <p:spPr>
          <a:xfrm>
            <a:off x="457200" y="980728"/>
            <a:ext cx="8229600" cy="792088"/>
          </a:xfrm>
        </p:spPr>
        <p:txBody>
          <a:bodyPr>
            <a:normAutofit/>
          </a:bodyPr>
          <a:lstStyle/>
          <a:p>
            <a:r>
              <a:rPr lang="de-DE" sz="3200" i="1" dirty="0" smtClean="0">
                <a:solidFill>
                  <a:srgbClr val="FF0000"/>
                </a:solidFill>
              </a:rPr>
              <a:t>Was tun wir persönlich für die Umwelt</a:t>
            </a:r>
            <a:endParaRPr lang="cs-CZ" sz="3200" i="1" dirty="0">
              <a:solidFill>
                <a:srgbClr val="FF0000"/>
              </a:solidFill>
            </a:endParaRPr>
          </a:p>
        </p:txBody>
      </p:sp>
      <p:pic>
        <p:nvPicPr>
          <p:cNvPr id="5" name="Obrázek 6"/>
          <p:cNvPicPr>
            <a:picLocks noChangeAspect="1" noChangeArrowheads="1"/>
          </p:cNvPicPr>
          <p:nvPr/>
        </p:nvPicPr>
        <p:blipFill>
          <a:blip r:embed="rId3" cstate="print"/>
          <a:srcRect/>
          <a:stretch>
            <a:fillRect/>
          </a:stretch>
        </p:blipFill>
        <p:spPr bwMode="auto">
          <a:xfrm>
            <a:off x="467544" y="404664"/>
            <a:ext cx="2428875" cy="554038"/>
          </a:xfrm>
          <a:prstGeom prst="rect">
            <a:avLst/>
          </a:prstGeom>
          <a:noFill/>
          <a:ln w="9525">
            <a:noFill/>
            <a:miter lim="800000"/>
            <a:headEnd/>
            <a:tailEnd/>
          </a:ln>
        </p:spPr>
      </p:pic>
      <p:pic>
        <p:nvPicPr>
          <p:cNvPr id="6" name="Obrázek 5" descr="C:\Users\Maruška\Pictures\Desktop\Aktualne_Asfeu_prirucka\LOGá_ASFEU_povinné\op_vz_logo.gif"/>
          <p:cNvPicPr>
            <a:picLocks noChangeAspect="1" noChangeArrowheads="1"/>
          </p:cNvPicPr>
          <p:nvPr/>
        </p:nvPicPr>
        <p:blipFill>
          <a:blip r:embed="rId4" r:link="rId5" cstate="print"/>
          <a:srcRect r="52457" b="50406"/>
          <a:stretch>
            <a:fillRect/>
          </a:stretch>
        </p:blipFill>
        <p:spPr bwMode="auto">
          <a:xfrm>
            <a:off x="6732240" y="0"/>
            <a:ext cx="1041400" cy="1041400"/>
          </a:xfrm>
          <a:prstGeom prst="rect">
            <a:avLst/>
          </a:prstGeom>
          <a:noFill/>
          <a:ln w="9525">
            <a:noFill/>
            <a:miter lim="800000"/>
            <a:headEnd/>
            <a:tailEnd/>
          </a:ln>
        </p:spPr>
      </p:pic>
      <p:pic>
        <p:nvPicPr>
          <p:cNvPr id="7" name="Obrázek 4" descr="EU-ESF-VERTICAL-COLOR"/>
          <p:cNvPicPr>
            <a:picLocks noChangeAspect="1" noChangeArrowheads="1"/>
          </p:cNvPicPr>
          <p:nvPr/>
        </p:nvPicPr>
        <p:blipFill>
          <a:blip r:embed="rId6" cstate="print"/>
          <a:srcRect/>
          <a:stretch>
            <a:fillRect/>
          </a:stretch>
        </p:blipFill>
        <p:spPr bwMode="auto">
          <a:xfrm>
            <a:off x="7812360" y="1"/>
            <a:ext cx="1019175" cy="908720"/>
          </a:xfrm>
          <a:prstGeom prst="rect">
            <a:avLst/>
          </a:prstGeom>
          <a:noFill/>
          <a:ln w="9525">
            <a:noFill/>
            <a:miter lim="800000"/>
            <a:headEnd/>
            <a:tailEnd/>
          </a:ln>
        </p:spPr>
      </p:pic>
      <p:sp>
        <p:nvSpPr>
          <p:cNvPr id="11" name="Zástupný symbol pro obsah 10"/>
          <p:cNvSpPr>
            <a:spLocks noGrp="1"/>
          </p:cNvSpPr>
          <p:nvPr>
            <p:ph idx="1"/>
          </p:nvPr>
        </p:nvSpPr>
        <p:spPr>
          <a:xfrm>
            <a:off x="323528" y="1484784"/>
            <a:ext cx="5482952" cy="4525963"/>
          </a:xfrm>
        </p:spPr>
        <p:txBody>
          <a:bodyPr/>
          <a:lstStyle/>
          <a:p>
            <a:r>
              <a:rPr lang="de-DE" dirty="0" smtClean="0"/>
              <a:t>Mülltrennung</a:t>
            </a:r>
          </a:p>
          <a:p>
            <a:r>
              <a:rPr lang="de-DE" dirty="0" smtClean="0"/>
              <a:t>Zum Kaufen Stofftasche</a:t>
            </a:r>
          </a:p>
          <a:p>
            <a:r>
              <a:rPr lang="de-DE" dirty="0" smtClean="0"/>
              <a:t>Freie von FCKW Spraydosen kaufen,</a:t>
            </a:r>
          </a:p>
          <a:p>
            <a:r>
              <a:rPr lang="de-DE" dirty="0" smtClean="0"/>
              <a:t>Bei kurzen Strecken auf das Auto verzichten,</a:t>
            </a:r>
          </a:p>
          <a:p>
            <a:r>
              <a:rPr lang="de-DE" dirty="0" smtClean="0"/>
              <a:t>Sparsam mit dem Wasser umgehen</a:t>
            </a:r>
          </a:p>
          <a:p>
            <a:r>
              <a:rPr lang="de-DE" dirty="0" smtClean="0"/>
              <a:t>Elektrischen Strom sparen,</a:t>
            </a:r>
            <a:endParaRPr lang="cs-CZ" dirty="0"/>
          </a:p>
        </p:txBody>
      </p:sp>
      <p:pic>
        <p:nvPicPr>
          <p:cNvPr id="12" name="Picture 2" descr="C:\Users\lucia\Pictures\Nový priečinok\images unser zuhause.jpg"/>
          <p:cNvPicPr>
            <a:picLocks noChangeAspect="1" noChangeArrowheads="1"/>
          </p:cNvPicPr>
          <p:nvPr/>
        </p:nvPicPr>
        <p:blipFill>
          <a:blip r:embed="rId7" cstate="print"/>
          <a:srcRect/>
          <a:stretch>
            <a:fillRect/>
          </a:stretch>
        </p:blipFill>
        <p:spPr bwMode="auto">
          <a:xfrm rot="797130">
            <a:off x="6157723" y="2206410"/>
            <a:ext cx="2143125" cy="2143125"/>
          </a:xfrm>
          <a:prstGeom prst="rect">
            <a:avLst/>
          </a:prstGeom>
          <a:noFill/>
        </p:spPr>
      </p:pic>
      <p:pic>
        <p:nvPicPr>
          <p:cNvPr id="13" name="Picture 3" descr="C:\Users\lucia\Pictures\Nový priečinok\images4QZZYW89.jpg"/>
          <p:cNvPicPr>
            <a:picLocks noChangeAspect="1" noChangeArrowheads="1"/>
          </p:cNvPicPr>
          <p:nvPr/>
        </p:nvPicPr>
        <p:blipFill>
          <a:blip r:embed="rId8" cstate="print"/>
          <a:srcRect/>
          <a:stretch>
            <a:fillRect/>
          </a:stretch>
        </p:blipFill>
        <p:spPr bwMode="auto">
          <a:xfrm>
            <a:off x="5724128" y="3573016"/>
            <a:ext cx="1990725" cy="2295525"/>
          </a:xfrm>
          <a:prstGeom prst="rect">
            <a:avLst/>
          </a:prstGeom>
          <a:noFill/>
        </p:spPr>
      </p:pic>
      <p:pic>
        <p:nvPicPr>
          <p:cNvPr id="14" name="Picture 5" descr="C:\Users\lucia\Pictures\Nový priečinok\DV_5Promille_1.jpg"/>
          <p:cNvPicPr>
            <a:picLocks noChangeAspect="1" noChangeArrowheads="1"/>
          </p:cNvPicPr>
          <p:nvPr/>
        </p:nvPicPr>
        <p:blipFill>
          <a:blip r:embed="rId9" cstate="print"/>
          <a:srcRect/>
          <a:stretch>
            <a:fillRect/>
          </a:stretch>
        </p:blipFill>
        <p:spPr bwMode="auto">
          <a:xfrm rot="1953461">
            <a:off x="7380312" y="4149080"/>
            <a:ext cx="1530489" cy="726552"/>
          </a:xfrm>
          <a:prstGeom prst="rect">
            <a:avLst/>
          </a:prstGeom>
          <a:noFill/>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1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3" presetClass="emph" presetSubtype="0" fill="remove" nodeType="clickEffect">
                                  <p:stCondLst>
                                    <p:cond delay="0"/>
                                  </p:stCondLst>
                                  <p:childTnLst>
                                    <p:animClr clrSpc="rgb" dir="cw">
                                      <p:cBhvr override="childStyle">
                                        <p:cTn id="14" dur="1500" accel="50000" autoRev="1" fill="hold" tmFilter="0, 0; .33333, 1; 1, 1">
                                          <p:stCondLst>
                                            <p:cond delay="0"/>
                                          </p:stCondLst>
                                        </p:cTn>
                                        <p:tgtEl>
                                          <p:spTgt spid="14"/>
                                        </p:tgtEl>
                                        <p:attrNameLst>
                                          <p:attrName>style.color</p:attrName>
                                        </p:attrNameLst>
                                      </p:cBhvr>
                                      <p:to>
                                        <a:schemeClr val="accent2"/>
                                      </p:to>
                                    </p:animClr>
                                    <p:animClr clrSpc="rgb" dir="cw">
                                      <p:cBhvr>
                                        <p:cTn id="15" dur="1500" accel="50000" autoRev="1" fill="hold" tmFilter="0, 0; .33333, 1; 1, 1">
                                          <p:stCondLst>
                                            <p:cond delay="0"/>
                                          </p:stCondLst>
                                        </p:cTn>
                                        <p:tgtEl>
                                          <p:spTgt spid="14"/>
                                        </p:tgtEl>
                                        <p:attrNameLst>
                                          <p:attrName>fillcolor</p:attrName>
                                        </p:attrNameLst>
                                      </p:cBhvr>
                                      <p:to>
                                        <a:schemeClr val="accent2"/>
                                      </p:to>
                                    </p:animClr>
                                    <p:set>
                                      <p:cBhvr>
                                        <p:cTn id="16" dur="3000" fill="hold"/>
                                        <p:tgtEl>
                                          <p:spTgt spid="14"/>
                                        </p:tgtEl>
                                        <p:attrNameLst>
                                          <p:attrName>fill.type</p:attrName>
                                        </p:attrNameLst>
                                      </p:cBhvr>
                                      <p:to>
                                        <p:strVal val="solid"/>
                                      </p:to>
                                    </p:set>
                                    <p:set>
                                      <p:cBhvr>
                                        <p:cTn id="17" dur="3000" fill="hold"/>
                                        <p:tgtEl>
                                          <p:spTgt spid="14"/>
                                        </p:tgtEl>
                                        <p:attrNameLst>
                                          <p:attrName>fill.on</p:attrName>
                                        </p:attrNameLst>
                                      </p:cBhvr>
                                      <p:to>
                                        <p:strVal val="true"/>
                                      </p:to>
                                    </p:set>
                                    <p:animScale>
                                      <p:cBhvr>
                                        <p:cTn id="18" dur="1500" accel="50000" autoRev="1" fill="hold" tmFilter="0, 0; .33333, 1; 1, 1">
                                          <p:stCondLst>
                                            <p:cond delay="0"/>
                                          </p:stCondLst>
                                        </p:cTn>
                                        <p:tgtEl>
                                          <p:spTgt spid="14"/>
                                        </p:tgtEl>
                                      </p:cBhvr>
                                      <p:from x="100000" y="100000"/>
                                      <p:to x="100000" y="140000"/>
                                    </p:animScale>
                                  </p:childTnLst>
                                </p:cTn>
                              </p:par>
                            </p:childTnLst>
                          </p:cTn>
                        </p:par>
                      </p:childTnLst>
                    </p:cTn>
                  </p:par>
                  <p:par>
                    <p:cTn id="19" fill="hold">
                      <p:stCondLst>
                        <p:cond delay="indefinite"/>
                      </p:stCondLst>
                      <p:childTnLst>
                        <p:par>
                          <p:cTn id="20" fill="hold">
                            <p:stCondLst>
                              <p:cond delay="0"/>
                            </p:stCondLst>
                            <p:childTnLst>
                              <p:par>
                                <p:cTn id="21" presetID="19" presetClass="emph" presetSubtype="0" fill="hold" nodeType="clickEffect">
                                  <p:stCondLst>
                                    <p:cond delay="0"/>
                                  </p:stCondLst>
                                  <p:childTnLst>
                                    <p:animClr clrSpc="rgb" dir="cw">
                                      <p:cBhvr override="childStyle">
                                        <p:cTn id="22" dur="500" fill="hold"/>
                                        <p:tgtEl>
                                          <p:spTgt spid="13"/>
                                        </p:tgtEl>
                                        <p:attrNameLst>
                                          <p:attrName>style.color</p:attrName>
                                        </p:attrNameLst>
                                      </p:cBhvr>
                                      <p:to>
                                        <a:schemeClr val="accent2"/>
                                      </p:to>
                                    </p:animClr>
                                    <p:animClr clrSpc="rgb" dir="cw">
                                      <p:cBhvr>
                                        <p:cTn id="23" dur="500" fill="hold"/>
                                        <p:tgtEl>
                                          <p:spTgt spid="13"/>
                                        </p:tgtEl>
                                        <p:attrNameLst>
                                          <p:attrName>fillcolor</p:attrName>
                                        </p:attrNameLst>
                                      </p:cBhvr>
                                      <p:to>
                                        <a:schemeClr val="accent2"/>
                                      </p:to>
                                    </p:animClr>
                                    <p:set>
                                      <p:cBhvr>
                                        <p:cTn id="24" dur="500" fill="hold"/>
                                        <p:tgtEl>
                                          <p:spTgt spid="13"/>
                                        </p:tgtEl>
                                        <p:attrNameLst>
                                          <p:attrName>fill.type</p:attrName>
                                        </p:attrNameLst>
                                      </p:cBhvr>
                                      <p:to>
                                        <p:strVal val="solid"/>
                                      </p:to>
                                    </p:set>
                                    <p:set>
                                      <p:cBhvr>
                                        <p:cTn id="25" dur="500" fill="hold"/>
                                        <p:tgtEl>
                                          <p:spTgt spid="13"/>
                                        </p:tgtEl>
                                        <p:attrNameLst>
                                          <p:attrName>fill.on</p:attrName>
                                        </p:attrNameLst>
                                      </p:cBhvr>
                                      <p:to>
                                        <p:strVal val="true"/>
                                      </p:to>
                                    </p:set>
                                  </p:childTnLst>
                                </p:cTn>
                              </p:par>
                            </p:childTnLst>
                          </p:cTn>
                        </p:par>
                      </p:childTnLst>
                    </p:cTn>
                  </p:par>
                  <p:par>
                    <p:cTn id="26" fill="hold">
                      <p:stCondLst>
                        <p:cond delay="indefinite"/>
                      </p:stCondLst>
                      <p:childTnLst>
                        <p:par>
                          <p:cTn id="27" fill="hold">
                            <p:stCondLst>
                              <p:cond delay="0"/>
                            </p:stCondLst>
                            <p:childTnLst>
                              <p:par>
                                <p:cTn id="28" presetID="26" presetClass="emph" presetSubtype="0" fill="hold" nodeType="clickEffect">
                                  <p:stCondLst>
                                    <p:cond delay="0"/>
                                  </p:stCondLst>
                                  <p:childTnLst>
                                    <p:animEffect transition="out" filter="fade">
                                      <p:cBhvr>
                                        <p:cTn id="29" dur="500" tmFilter="0, 0; .2, .5; .8, .5; 1, 0"/>
                                        <p:tgtEl>
                                          <p:spTgt spid="13"/>
                                        </p:tgtEl>
                                      </p:cBhvr>
                                    </p:animEffect>
                                    <p:animScale>
                                      <p:cBhvr>
                                        <p:cTn id="30" dur="250" autoRev="1" fill="hold"/>
                                        <p:tgtEl>
                                          <p:spTgt spid="13"/>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checkerboard(across)">
                                      <p:cBhvr>
                                        <p:cTn id="35" dur="500"/>
                                        <p:tgtEl>
                                          <p:spTgt spid="11">
                                            <p:txEl>
                                              <p:pRg st="0" end="0"/>
                                            </p:txEl>
                                          </p:spTgt>
                                        </p:tgtEl>
                                      </p:cBhvr>
                                    </p:animEffect>
                                  </p:childTnLst>
                                </p:cTn>
                              </p:par>
                              <p:par>
                                <p:cTn id="36" presetID="5" presetClass="entr" presetSubtype="10" fill="hold" nodeType="withEffect">
                                  <p:stCondLst>
                                    <p:cond delay="0"/>
                                  </p:stCondLst>
                                  <p:childTnLst>
                                    <p:set>
                                      <p:cBhvr>
                                        <p:cTn id="37" dur="1" fill="hold">
                                          <p:stCondLst>
                                            <p:cond delay="0"/>
                                          </p:stCondLst>
                                        </p:cTn>
                                        <p:tgtEl>
                                          <p:spTgt spid="11">
                                            <p:txEl>
                                              <p:pRg st="1" end="1"/>
                                            </p:txEl>
                                          </p:spTgt>
                                        </p:tgtEl>
                                        <p:attrNameLst>
                                          <p:attrName>style.visibility</p:attrName>
                                        </p:attrNameLst>
                                      </p:cBhvr>
                                      <p:to>
                                        <p:strVal val="visible"/>
                                      </p:to>
                                    </p:set>
                                    <p:animEffect transition="in" filter="checkerboard(across)">
                                      <p:cBhvr>
                                        <p:cTn id="38" dur="500"/>
                                        <p:tgtEl>
                                          <p:spTgt spid="11">
                                            <p:txEl>
                                              <p:pRg st="1" end="1"/>
                                            </p:txEl>
                                          </p:spTgt>
                                        </p:tgtEl>
                                      </p:cBhvr>
                                    </p:animEffect>
                                  </p:childTnLst>
                                </p:cTn>
                              </p:par>
                              <p:par>
                                <p:cTn id="39" presetID="5" presetClass="entr" presetSubtype="10" fill="hold" nodeType="withEffect">
                                  <p:stCondLst>
                                    <p:cond delay="0"/>
                                  </p:stCondLst>
                                  <p:childTnLst>
                                    <p:set>
                                      <p:cBhvr>
                                        <p:cTn id="40" dur="1" fill="hold">
                                          <p:stCondLst>
                                            <p:cond delay="0"/>
                                          </p:stCondLst>
                                        </p:cTn>
                                        <p:tgtEl>
                                          <p:spTgt spid="11">
                                            <p:txEl>
                                              <p:pRg st="2" end="2"/>
                                            </p:txEl>
                                          </p:spTgt>
                                        </p:tgtEl>
                                        <p:attrNameLst>
                                          <p:attrName>style.visibility</p:attrName>
                                        </p:attrNameLst>
                                      </p:cBhvr>
                                      <p:to>
                                        <p:strVal val="visible"/>
                                      </p:to>
                                    </p:set>
                                    <p:animEffect transition="in" filter="checkerboard(across)">
                                      <p:cBhvr>
                                        <p:cTn id="41" dur="500"/>
                                        <p:tgtEl>
                                          <p:spTgt spid="11">
                                            <p:txEl>
                                              <p:pRg st="2" end="2"/>
                                            </p:txEl>
                                          </p:spTgt>
                                        </p:tgtEl>
                                      </p:cBhvr>
                                    </p:animEffect>
                                  </p:childTnLst>
                                </p:cTn>
                              </p:par>
                              <p:par>
                                <p:cTn id="42" presetID="5" presetClass="entr" presetSubtype="10" fill="hold" nodeType="withEffect">
                                  <p:stCondLst>
                                    <p:cond delay="0"/>
                                  </p:stCondLst>
                                  <p:childTnLst>
                                    <p:set>
                                      <p:cBhvr>
                                        <p:cTn id="43" dur="1" fill="hold">
                                          <p:stCondLst>
                                            <p:cond delay="0"/>
                                          </p:stCondLst>
                                        </p:cTn>
                                        <p:tgtEl>
                                          <p:spTgt spid="11">
                                            <p:txEl>
                                              <p:pRg st="3" end="3"/>
                                            </p:txEl>
                                          </p:spTgt>
                                        </p:tgtEl>
                                        <p:attrNameLst>
                                          <p:attrName>style.visibility</p:attrName>
                                        </p:attrNameLst>
                                      </p:cBhvr>
                                      <p:to>
                                        <p:strVal val="visible"/>
                                      </p:to>
                                    </p:set>
                                    <p:animEffect transition="in" filter="checkerboard(across)">
                                      <p:cBhvr>
                                        <p:cTn id="44" dur="500"/>
                                        <p:tgtEl>
                                          <p:spTgt spid="11">
                                            <p:txEl>
                                              <p:pRg st="3" end="3"/>
                                            </p:txEl>
                                          </p:spTgt>
                                        </p:tgtEl>
                                      </p:cBhvr>
                                    </p:animEffect>
                                  </p:childTnLst>
                                </p:cTn>
                              </p:par>
                              <p:par>
                                <p:cTn id="45" presetID="5" presetClass="entr" presetSubtype="10" fill="hold" nodeType="withEffect">
                                  <p:stCondLst>
                                    <p:cond delay="0"/>
                                  </p:stCondLst>
                                  <p:childTnLst>
                                    <p:set>
                                      <p:cBhvr>
                                        <p:cTn id="46" dur="1" fill="hold">
                                          <p:stCondLst>
                                            <p:cond delay="0"/>
                                          </p:stCondLst>
                                        </p:cTn>
                                        <p:tgtEl>
                                          <p:spTgt spid="11">
                                            <p:txEl>
                                              <p:pRg st="4" end="4"/>
                                            </p:txEl>
                                          </p:spTgt>
                                        </p:tgtEl>
                                        <p:attrNameLst>
                                          <p:attrName>style.visibility</p:attrName>
                                        </p:attrNameLst>
                                      </p:cBhvr>
                                      <p:to>
                                        <p:strVal val="visible"/>
                                      </p:to>
                                    </p:set>
                                    <p:animEffect transition="in" filter="checkerboard(across)">
                                      <p:cBhvr>
                                        <p:cTn id="47" dur="500"/>
                                        <p:tgtEl>
                                          <p:spTgt spid="11">
                                            <p:txEl>
                                              <p:pRg st="4" end="4"/>
                                            </p:txEl>
                                          </p:spTgt>
                                        </p:tgtEl>
                                      </p:cBhvr>
                                    </p:animEffect>
                                  </p:childTnLst>
                                </p:cTn>
                              </p:par>
                              <p:par>
                                <p:cTn id="48" presetID="5" presetClass="entr" presetSubtype="10" fill="hold" nodeType="withEffect">
                                  <p:stCondLst>
                                    <p:cond delay="0"/>
                                  </p:stCondLst>
                                  <p:childTnLst>
                                    <p:set>
                                      <p:cBhvr>
                                        <p:cTn id="49" dur="1" fill="hold">
                                          <p:stCondLst>
                                            <p:cond delay="0"/>
                                          </p:stCondLst>
                                        </p:cTn>
                                        <p:tgtEl>
                                          <p:spTgt spid="11">
                                            <p:txEl>
                                              <p:pRg st="5" end="5"/>
                                            </p:txEl>
                                          </p:spTgt>
                                        </p:tgtEl>
                                        <p:attrNameLst>
                                          <p:attrName>style.visibility</p:attrName>
                                        </p:attrNameLst>
                                      </p:cBhvr>
                                      <p:to>
                                        <p:strVal val="visible"/>
                                      </p:to>
                                    </p:set>
                                    <p:animEffect transition="in" filter="checkerboard(across)">
                                      <p:cBhvr>
                                        <p:cTn id="50"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57200" y="980728"/>
            <a:ext cx="8229600" cy="864096"/>
          </a:xfrm>
        </p:spPr>
        <p:txBody>
          <a:bodyPr/>
          <a:lstStyle/>
          <a:p>
            <a:pPr algn="ctr"/>
            <a:r>
              <a:rPr lang="de-DE" i="1" dirty="0" smtClean="0">
                <a:solidFill>
                  <a:srgbClr val="FF0000"/>
                </a:solidFill>
              </a:rPr>
              <a:t>Umweltschutzorganisationen</a:t>
            </a:r>
            <a:endParaRPr lang="cs-CZ" i="1" dirty="0">
              <a:solidFill>
                <a:srgbClr val="FF0000"/>
              </a:solidFill>
            </a:endParaRPr>
          </a:p>
        </p:txBody>
      </p:sp>
      <p:sp>
        <p:nvSpPr>
          <p:cNvPr id="4" name="Zástupný symbol pro obsah 3"/>
          <p:cNvSpPr>
            <a:spLocks noGrp="1"/>
          </p:cNvSpPr>
          <p:nvPr>
            <p:ph idx="1"/>
          </p:nvPr>
        </p:nvSpPr>
        <p:spPr>
          <a:xfrm>
            <a:off x="457200" y="3140968"/>
            <a:ext cx="1090464" cy="1008113"/>
          </a:xfrm>
        </p:spPr>
        <p:txBody>
          <a:bodyPr/>
          <a:lstStyle/>
          <a:p>
            <a:endParaRPr lang="cs-CZ" dirty="0"/>
          </a:p>
        </p:txBody>
      </p:sp>
      <p:pic>
        <p:nvPicPr>
          <p:cNvPr id="5" name="Picture 1" descr="C:\Users\lucia\Pictures\Nový priečinok\imagesOPZOHH53 dailygreen.de.jpg"/>
          <p:cNvPicPr>
            <a:picLocks noChangeAspect="1" noChangeArrowheads="1"/>
          </p:cNvPicPr>
          <p:nvPr/>
        </p:nvPicPr>
        <p:blipFill>
          <a:blip r:embed="rId2" cstate="print"/>
          <a:srcRect/>
          <a:stretch>
            <a:fillRect/>
          </a:stretch>
        </p:blipFill>
        <p:spPr bwMode="auto">
          <a:xfrm rot="20281800">
            <a:off x="5796942" y="2921096"/>
            <a:ext cx="1956323" cy="1119781"/>
          </a:xfrm>
          <a:prstGeom prst="rect">
            <a:avLst/>
          </a:prstGeom>
          <a:noFill/>
          <a:ln>
            <a:solidFill>
              <a:srgbClr val="C00000"/>
            </a:solidFill>
          </a:ln>
        </p:spPr>
      </p:pic>
      <p:pic>
        <p:nvPicPr>
          <p:cNvPr id="8194" name="Picture 2" descr="C:\Users\lucia\Pictures\O.jpg"/>
          <p:cNvPicPr>
            <a:picLocks noChangeAspect="1" noChangeArrowheads="1"/>
          </p:cNvPicPr>
          <p:nvPr/>
        </p:nvPicPr>
        <p:blipFill>
          <a:blip r:embed="rId3" cstate="print"/>
          <a:srcRect/>
          <a:stretch>
            <a:fillRect/>
          </a:stretch>
        </p:blipFill>
        <p:spPr bwMode="auto">
          <a:xfrm rot="1134083">
            <a:off x="6299780" y="4574485"/>
            <a:ext cx="2319716" cy="828160"/>
          </a:xfrm>
          <a:prstGeom prst="rect">
            <a:avLst/>
          </a:prstGeom>
          <a:noFill/>
          <a:ln>
            <a:solidFill>
              <a:srgbClr val="C00000"/>
            </a:solidFill>
          </a:ln>
        </p:spPr>
      </p:pic>
      <p:pic>
        <p:nvPicPr>
          <p:cNvPr id="8195" name="Picture 3" descr="C:\Users\lucia\Pictures\OO.jpg"/>
          <p:cNvPicPr>
            <a:picLocks noChangeAspect="1" noChangeArrowheads="1"/>
          </p:cNvPicPr>
          <p:nvPr/>
        </p:nvPicPr>
        <p:blipFill>
          <a:blip r:embed="rId4" cstate="print"/>
          <a:srcRect/>
          <a:stretch>
            <a:fillRect/>
          </a:stretch>
        </p:blipFill>
        <p:spPr bwMode="auto">
          <a:xfrm rot="1458695">
            <a:off x="5991214" y="1679862"/>
            <a:ext cx="762000" cy="762000"/>
          </a:xfrm>
          <a:prstGeom prst="rect">
            <a:avLst/>
          </a:prstGeom>
          <a:noFill/>
          <a:ln>
            <a:solidFill>
              <a:srgbClr val="C00000"/>
            </a:solidFill>
          </a:ln>
        </p:spPr>
      </p:pic>
      <p:pic>
        <p:nvPicPr>
          <p:cNvPr id="8196" name="Picture 4" descr="C:\Users\lucia\Pictures\Or.jpg"/>
          <p:cNvPicPr>
            <a:picLocks noChangeAspect="1" noChangeArrowheads="1"/>
          </p:cNvPicPr>
          <p:nvPr/>
        </p:nvPicPr>
        <p:blipFill>
          <a:blip r:embed="rId5" cstate="print"/>
          <a:srcRect/>
          <a:stretch>
            <a:fillRect/>
          </a:stretch>
        </p:blipFill>
        <p:spPr bwMode="auto">
          <a:xfrm rot="20556809">
            <a:off x="1303713" y="2124024"/>
            <a:ext cx="2604036" cy="1657113"/>
          </a:xfrm>
          <a:prstGeom prst="rect">
            <a:avLst/>
          </a:prstGeom>
          <a:noFill/>
          <a:ln>
            <a:solidFill>
              <a:srgbClr val="C00000"/>
            </a:solidFill>
          </a:ln>
        </p:spPr>
      </p:pic>
      <p:pic>
        <p:nvPicPr>
          <p:cNvPr id="8197" name="Picture 5" descr="C:\Users\lucia\Pictures\Org.jpg"/>
          <p:cNvPicPr>
            <a:picLocks noChangeAspect="1" noChangeArrowheads="1"/>
          </p:cNvPicPr>
          <p:nvPr/>
        </p:nvPicPr>
        <p:blipFill>
          <a:blip r:embed="rId6" cstate="print"/>
          <a:srcRect/>
          <a:stretch>
            <a:fillRect/>
          </a:stretch>
        </p:blipFill>
        <p:spPr bwMode="auto">
          <a:xfrm rot="727151">
            <a:off x="1567371" y="4141325"/>
            <a:ext cx="2867869" cy="1864115"/>
          </a:xfrm>
          <a:prstGeom prst="rect">
            <a:avLst/>
          </a:prstGeom>
          <a:noFill/>
          <a:ln>
            <a:solidFill>
              <a:srgbClr val="C00000"/>
            </a:solidFill>
          </a:ln>
        </p:spPr>
      </p:pic>
      <p:pic>
        <p:nvPicPr>
          <p:cNvPr id="8198" name="Picture 6" descr="C:\Users\lucia\Pictures\Organ.gif"/>
          <p:cNvPicPr>
            <a:picLocks noChangeAspect="1" noChangeArrowheads="1"/>
          </p:cNvPicPr>
          <p:nvPr/>
        </p:nvPicPr>
        <p:blipFill>
          <a:blip r:embed="rId7" cstate="print"/>
          <a:srcRect/>
          <a:stretch>
            <a:fillRect/>
          </a:stretch>
        </p:blipFill>
        <p:spPr bwMode="auto">
          <a:xfrm rot="788800">
            <a:off x="6959198" y="1821378"/>
            <a:ext cx="1801366" cy="936917"/>
          </a:xfrm>
          <a:prstGeom prst="rect">
            <a:avLst/>
          </a:prstGeom>
          <a:noFill/>
          <a:ln>
            <a:solidFill>
              <a:srgbClr val="C00000"/>
            </a:solidFill>
          </a:ln>
        </p:spPr>
      </p:pic>
      <p:pic>
        <p:nvPicPr>
          <p:cNvPr id="8199" name="Picture 7" descr="C:\Users\lucia\Pictures\Orga.jpg"/>
          <p:cNvPicPr>
            <a:picLocks noChangeAspect="1" noChangeArrowheads="1"/>
          </p:cNvPicPr>
          <p:nvPr/>
        </p:nvPicPr>
        <p:blipFill>
          <a:blip r:embed="rId8" cstate="print"/>
          <a:srcRect/>
          <a:stretch>
            <a:fillRect/>
          </a:stretch>
        </p:blipFill>
        <p:spPr bwMode="auto">
          <a:xfrm>
            <a:off x="3779912" y="1844824"/>
            <a:ext cx="1728192" cy="1296144"/>
          </a:xfrm>
          <a:prstGeom prst="rect">
            <a:avLst/>
          </a:prstGeom>
          <a:noFill/>
          <a:ln>
            <a:solidFill>
              <a:srgbClr val="C00000"/>
            </a:solidFill>
          </a:ln>
        </p:spPr>
      </p:pic>
      <p:pic>
        <p:nvPicPr>
          <p:cNvPr id="8200" name="Picture 8" descr="C:\Users\lucia\Pictures\Organizat.jpg"/>
          <p:cNvPicPr>
            <a:picLocks noChangeAspect="1" noChangeArrowheads="1"/>
          </p:cNvPicPr>
          <p:nvPr/>
        </p:nvPicPr>
        <p:blipFill>
          <a:blip r:embed="rId9" cstate="print"/>
          <a:srcRect/>
          <a:stretch>
            <a:fillRect/>
          </a:stretch>
        </p:blipFill>
        <p:spPr bwMode="auto">
          <a:xfrm>
            <a:off x="4211960" y="3429000"/>
            <a:ext cx="1728192" cy="1122040"/>
          </a:xfrm>
          <a:prstGeom prst="rect">
            <a:avLst/>
          </a:prstGeom>
          <a:noFill/>
          <a:ln>
            <a:solidFill>
              <a:srgbClr val="C00000"/>
            </a:solidFill>
          </a:ln>
        </p:spPr>
      </p:pic>
      <p:pic>
        <p:nvPicPr>
          <p:cNvPr id="8201" name="Picture 9" descr="C:\Users\lucia\Pictures\Organizationen.jpg"/>
          <p:cNvPicPr>
            <a:picLocks noChangeAspect="1" noChangeArrowheads="1"/>
          </p:cNvPicPr>
          <p:nvPr/>
        </p:nvPicPr>
        <p:blipFill>
          <a:blip r:embed="rId10" cstate="print"/>
          <a:srcRect/>
          <a:stretch>
            <a:fillRect/>
          </a:stretch>
        </p:blipFill>
        <p:spPr bwMode="auto">
          <a:xfrm rot="19445421">
            <a:off x="4882632" y="4603727"/>
            <a:ext cx="1567061" cy="1567061"/>
          </a:xfrm>
          <a:prstGeom prst="rect">
            <a:avLst/>
          </a:prstGeom>
          <a:noFill/>
          <a:ln>
            <a:solidFill>
              <a:srgbClr val="C00000"/>
            </a:solidFill>
          </a:ln>
        </p:spPr>
      </p:pic>
      <p:pic>
        <p:nvPicPr>
          <p:cNvPr id="13" name="Obrázek 6"/>
          <p:cNvPicPr>
            <a:picLocks noChangeAspect="1" noChangeArrowheads="1"/>
          </p:cNvPicPr>
          <p:nvPr/>
        </p:nvPicPr>
        <p:blipFill>
          <a:blip r:embed="rId11" cstate="print"/>
          <a:srcRect/>
          <a:stretch>
            <a:fillRect/>
          </a:stretch>
        </p:blipFill>
        <p:spPr bwMode="auto">
          <a:xfrm>
            <a:off x="467544" y="260648"/>
            <a:ext cx="2428875" cy="554038"/>
          </a:xfrm>
          <a:prstGeom prst="rect">
            <a:avLst/>
          </a:prstGeom>
          <a:noFill/>
          <a:ln w="9525">
            <a:noFill/>
            <a:miter lim="800000"/>
            <a:headEnd/>
            <a:tailEnd/>
          </a:ln>
        </p:spPr>
      </p:pic>
      <p:pic>
        <p:nvPicPr>
          <p:cNvPr id="14" name="Obrázek 13" descr="C:\Users\Maruška\Pictures\Desktop\Aktualne_Asfeu_prirucka\LOGá_ASFEU_povinné\op_vz_logo.gif"/>
          <p:cNvPicPr>
            <a:picLocks noChangeAspect="1" noChangeArrowheads="1"/>
          </p:cNvPicPr>
          <p:nvPr/>
        </p:nvPicPr>
        <p:blipFill>
          <a:blip r:embed="rId12" r:link="rId13" cstate="print"/>
          <a:srcRect r="52457" b="50406"/>
          <a:stretch>
            <a:fillRect/>
          </a:stretch>
        </p:blipFill>
        <p:spPr bwMode="auto">
          <a:xfrm>
            <a:off x="6732240" y="0"/>
            <a:ext cx="1041400" cy="1041400"/>
          </a:xfrm>
          <a:prstGeom prst="rect">
            <a:avLst/>
          </a:prstGeom>
          <a:noFill/>
          <a:ln w="9525">
            <a:noFill/>
            <a:miter lim="800000"/>
            <a:headEnd/>
            <a:tailEnd/>
          </a:ln>
        </p:spPr>
      </p:pic>
      <p:pic>
        <p:nvPicPr>
          <p:cNvPr id="15" name="Obrázek 4" descr="EU-ESF-VERTICAL-COLOR"/>
          <p:cNvPicPr>
            <a:picLocks noChangeAspect="1" noChangeArrowheads="1"/>
          </p:cNvPicPr>
          <p:nvPr/>
        </p:nvPicPr>
        <p:blipFill>
          <a:blip r:embed="rId14" cstate="print"/>
          <a:srcRect/>
          <a:stretch>
            <a:fillRect/>
          </a:stretch>
        </p:blipFill>
        <p:spPr bwMode="auto">
          <a:xfrm>
            <a:off x="7812360" y="0"/>
            <a:ext cx="1019175" cy="908720"/>
          </a:xfrm>
          <a:prstGeom prst="rect">
            <a:avLst/>
          </a:prstGeom>
          <a:noFill/>
          <a:ln w="9525">
            <a:noFill/>
            <a:miter lim="800000"/>
            <a:headEnd/>
            <a:tailEnd/>
          </a:ln>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 fill="hold"/>
                                        <p:tgtEl>
                                          <p:spTgt spid="8196"/>
                                        </p:tgtEl>
                                        <p:attrNameLst>
                                          <p:attrName>ppt_x</p:attrName>
                                        </p:attrNameLst>
                                      </p:cBhvr>
                                      <p:tavLst>
                                        <p:tav tm="0">
                                          <p:val>
                                            <p:strVal val="#ppt_x"/>
                                          </p:val>
                                        </p:tav>
                                        <p:tav tm="100000">
                                          <p:val>
                                            <p:strVal val="#ppt_x"/>
                                          </p:val>
                                        </p:tav>
                                      </p:tavLst>
                                    </p:anim>
                                    <p:anim calcmode="lin" valueType="num">
                                      <p:cBhvr additive="base">
                                        <p:cTn id="8"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9"/>
                                        </p:tgtEl>
                                        <p:attrNameLst>
                                          <p:attrName>style.visibility</p:attrName>
                                        </p:attrNameLst>
                                      </p:cBhvr>
                                      <p:to>
                                        <p:strVal val="visible"/>
                                      </p:to>
                                    </p:set>
                                    <p:anim calcmode="lin" valueType="num">
                                      <p:cBhvr additive="base">
                                        <p:cTn id="13" dur="500" fill="hold"/>
                                        <p:tgtEl>
                                          <p:spTgt spid="8199"/>
                                        </p:tgtEl>
                                        <p:attrNameLst>
                                          <p:attrName>ppt_x</p:attrName>
                                        </p:attrNameLst>
                                      </p:cBhvr>
                                      <p:tavLst>
                                        <p:tav tm="0">
                                          <p:val>
                                            <p:strVal val="#ppt_x"/>
                                          </p:val>
                                        </p:tav>
                                        <p:tav tm="100000">
                                          <p:val>
                                            <p:strVal val="#ppt_x"/>
                                          </p:val>
                                        </p:tav>
                                      </p:tavLst>
                                    </p:anim>
                                    <p:anim calcmode="lin" valueType="num">
                                      <p:cBhvr additive="base">
                                        <p:cTn id="14"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5"/>
                                        </p:tgtEl>
                                        <p:attrNameLst>
                                          <p:attrName>style.visibility</p:attrName>
                                        </p:attrNameLst>
                                      </p:cBhvr>
                                      <p:to>
                                        <p:strVal val="visible"/>
                                      </p:to>
                                    </p:set>
                                    <p:anim calcmode="lin" valueType="num">
                                      <p:cBhvr additive="base">
                                        <p:cTn id="19" dur="500" fill="hold"/>
                                        <p:tgtEl>
                                          <p:spTgt spid="8195"/>
                                        </p:tgtEl>
                                        <p:attrNameLst>
                                          <p:attrName>ppt_x</p:attrName>
                                        </p:attrNameLst>
                                      </p:cBhvr>
                                      <p:tavLst>
                                        <p:tav tm="0">
                                          <p:val>
                                            <p:strVal val="#ppt_x"/>
                                          </p:val>
                                        </p:tav>
                                        <p:tav tm="100000">
                                          <p:val>
                                            <p:strVal val="#ppt_x"/>
                                          </p:val>
                                        </p:tav>
                                      </p:tavLst>
                                    </p:anim>
                                    <p:anim calcmode="lin" valueType="num">
                                      <p:cBhvr additive="base">
                                        <p:cTn id="20"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98"/>
                                        </p:tgtEl>
                                        <p:attrNameLst>
                                          <p:attrName>style.visibility</p:attrName>
                                        </p:attrNameLst>
                                      </p:cBhvr>
                                      <p:to>
                                        <p:strVal val="visible"/>
                                      </p:to>
                                    </p:set>
                                    <p:anim calcmode="lin" valueType="num">
                                      <p:cBhvr additive="base">
                                        <p:cTn id="25" dur="500" fill="hold"/>
                                        <p:tgtEl>
                                          <p:spTgt spid="8198"/>
                                        </p:tgtEl>
                                        <p:attrNameLst>
                                          <p:attrName>ppt_x</p:attrName>
                                        </p:attrNameLst>
                                      </p:cBhvr>
                                      <p:tavLst>
                                        <p:tav tm="0">
                                          <p:val>
                                            <p:strVal val="#ppt_x"/>
                                          </p:val>
                                        </p:tav>
                                        <p:tav tm="100000">
                                          <p:val>
                                            <p:strVal val="#ppt_x"/>
                                          </p:val>
                                        </p:tav>
                                      </p:tavLst>
                                    </p:anim>
                                    <p:anim calcmode="lin" valueType="num">
                                      <p:cBhvr additive="base">
                                        <p:cTn id="26"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197"/>
                                        </p:tgtEl>
                                        <p:attrNameLst>
                                          <p:attrName>style.visibility</p:attrName>
                                        </p:attrNameLst>
                                      </p:cBhvr>
                                      <p:to>
                                        <p:strVal val="visible"/>
                                      </p:to>
                                    </p:set>
                                    <p:anim calcmode="lin" valueType="num">
                                      <p:cBhvr additive="base">
                                        <p:cTn id="31" dur="500" fill="hold"/>
                                        <p:tgtEl>
                                          <p:spTgt spid="8197"/>
                                        </p:tgtEl>
                                        <p:attrNameLst>
                                          <p:attrName>ppt_x</p:attrName>
                                        </p:attrNameLst>
                                      </p:cBhvr>
                                      <p:tavLst>
                                        <p:tav tm="0">
                                          <p:val>
                                            <p:strVal val="#ppt_x"/>
                                          </p:val>
                                        </p:tav>
                                        <p:tav tm="100000">
                                          <p:val>
                                            <p:strVal val="#ppt_x"/>
                                          </p:val>
                                        </p:tav>
                                      </p:tavLst>
                                    </p:anim>
                                    <p:anim calcmode="lin" valueType="num">
                                      <p:cBhvr additive="base">
                                        <p:cTn id="32"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200"/>
                                        </p:tgtEl>
                                        <p:attrNameLst>
                                          <p:attrName>style.visibility</p:attrName>
                                        </p:attrNameLst>
                                      </p:cBhvr>
                                      <p:to>
                                        <p:strVal val="visible"/>
                                      </p:to>
                                    </p:set>
                                    <p:anim calcmode="lin" valueType="num">
                                      <p:cBhvr additive="base">
                                        <p:cTn id="37" dur="500" fill="hold"/>
                                        <p:tgtEl>
                                          <p:spTgt spid="8200"/>
                                        </p:tgtEl>
                                        <p:attrNameLst>
                                          <p:attrName>ppt_x</p:attrName>
                                        </p:attrNameLst>
                                      </p:cBhvr>
                                      <p:tavLst>
                                        <p:tav tm="0">
                                          <p:val>
                                            <p:strVal val="#ppt_x"/>
                                          </p:val>
                                        </p:tav>
                                        <p:tav tm="100000">
                                          <p:val>
                                            <p:strVal val="#ppt_x"/>
                                          </p:val>
                                        </p:tav>
                                      </p:tavLst>
                                    </p:anim>
                                    <p:anim calcmode="lin" valueType="num">
                                      <p:cBhvr additive="base">
                                        <p:cTn id="38"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201"/>
                                        </p:tgtEl>
                                        <p:attrNameLst>
                                          <p:attrName>style.visibility</p:attrName>
                                        </p:attrNameLst>
                                      </p:cBhvr>
                                      <p:to>
                                        <p:strVal val="visible"/>
                                      </p:to>
                                    </p:set>
                                    <p:anim calcmode="lin" valueType="num">
                                      <p:cBhvr additive="base">
                                        <p:cTn id="49" dur="500" fill="hold"/>
                                        <p:tgtEl>
                                          <p:spTgt spid="8201"/>
                                        </p:tgtEl>
                                        <p:attrNameLst>
                                          <p:attrName>ppt_x</p:attrName>
                                        </p:attrNameLst>
                                      </p:cBhvr>
                                      <p:tavLst>
                                        <p:tav tm="0">
                                          <p:val>
                                            <p:strVal val="#ppt_x"/>
                                          </p:val>
                                        </p:tav>
                                        <p:tav tm="100000">
                                          <p:val>
                                            <p:strVal val="#ppt_x"/>
                                          </p:val>
                                        </p:tav>
                                      </p:tavLst>
                                    </p:anim>
                                    <p:anim calcmode="lin" valueType="num">
                                      <p:cBhvr additive="base">
                                        <p:cTn id="50" dur="500" fill="hold"/>
                                        <p:tgtEl>
                                          <p:spTgt spid="820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194"/>
                                        </p:tgtEl>
                                        <p:attrNameLst>
                                          <p:attrName>style.visibility</p:attrName>
                                        </p:attrNameLst>
                                      </p:cBhvr>
                                      <p:to>
                                        <p:strVal val="visible"/>
                                      </p:to>
                                    </p:set>
                                    <p:anim calcmode="lin" valueType="num">
                                      <p:cBhvr additive="base">
                                        <p:cTn id="55" dur="500" fill="hold"/>
                                        <p:tgtEl>
                                          <p:spTgt spid="8194"/>
                                        </p:tgtEl>
                                        <p:attrNameLst>
                                          <p:attrName>ppt_x</p:attrName>
                                        </p:attrNameLst>
                                      </p:cBhvr>
                                      <p:tavLst>
                                        <p:tav tm="0">
                                          <p:val>
                                            <p:strVal val="#ppt_x"/>
                                          </p:val>
                                        </p:tav>
                                        <p:tav tm="100000">
                                          <p:val>
                                            <p:strVal val="#ppt_x"/>
                                          </p:val>
                                        </p:tav>
                                      </p:tavLst>
                                    </p:anim>
                                    <p:anim calcmode="lin" valueType="num">
                                      <p:cBhvr additive="base">
                                        <p:cTn id="56"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2204864"/>
            <a:ext cx="7859216" cy="3802427"/>
          </a:xfrm>
        </p:spPr>
        <p:txBody>
          <a:bodyPr/>
          <a:lstStyle/>
          <a:p>
            <a:endParaRPr lang="de-DE" dirty="0" smtClean="0"/>
          </a:p>
          <a:p>
            <a:endParaRPr lang="de-DE" dirty="0" smtClean="0"/>
          </a:p>
          <a:p>
            <a:endParaRPr lang="de-DE" dirty="0" smtClean="0"/>
          </a:p>
          <a:p>
            <a:endParaRPr lang="de-DE" dirty="0" smtClean="0"/>
          </a:p>
          <a:p>
            <a:r>
              <a:rPr lang="sk-SK" dirty="0" smtClean="0"/>
              <a:t>Mgr. Anna </a:t>
            </a:r>
            <a:r>
              <a:rPr lang="sk-SK" dirty="0" err="1" smtClean="0"/>
              <a:t>Šabová</a:t>
            </a:r>
            <a:endParaRPr lang="sk-SK" dirty="0" smtClean="0"/>
          </a:p>
          <a:p>
            <a:r>
              <a:rPr lang="de-DE" sz="1800" dirty="0" smtClean="0"/>
              <a:t>Quellen: </a:t>
            </a:r>
            <a:r>
              <a:rPr lang="de-DE" sz="1800" dirty="0" smtClean="0">
                <a:hlinkClick r:id="rId2"/>
              </a:rPr>
              <a:t>www.goethe.de</a:t>
            </a:r>
            <a:r>
              <a:rPr lang="de-DE" sz="1800" dirty="0" smtClean="0"/>
              <a:t>, </a:t>
            </a:r>
            <a:r>
              <a:rPr lang="de-DE" sz="1800" dirty="0" smtClean="0">
                <a:hlinkClick r:id="rId3"/>
              </a:rPr>
              <a:t>www.hueber.de</a:t>
            </a:r>
            <a:r>
              <a:rPr lang="de-DE" dirty="0" smtClean="0"/>
              <a:t>, </a:t>
            </a:r>
            <a:r>
              <a:rPr lang="de-DE" sz="1800" dirty="0" smtClean="0">
                <a:hlinkClick r:id="rId4"/>
              </a:rPr>
              <a:t>www.handwerk-direkt.de</a:t>
            </a:r>
            <a:r>
              <a:rPr lang="de-DE" sz="1800" dirty="0" smtClean="0"/>
              <a:t>, </a:t>
            </a:r>
            <a:r>
              <a:rPr lang="de-DE" sz="1800" dirty="0" smtClean="0">
                <a:hlinkClick r:id="rId5"/>
              </a:rPr>
              <a:t>www.clipart-kiste.de</a:t>
            </a:r>
            <a:r>
              <a:rPr lang="de-DE" sz="1800" dirty="0" smtClean="0"/>
              <a:t>, </a:t>
            </a:r>
            <a:r>
              <a:rPr lang="de-DE" sz="1800" dirty="0" smtClean="0">
                <a:hlinkClick r:id="rId6"/>
              </a:rPr>
              <a:t>www.animaatjes.de</a:t>
            </a:r>
            <a:r>
              <a:rPr lang="de-DE" sz="1800" dirty="0" smtClean="0"/>
              <a:t>, </a:t>
            </a:r>
            <a:r>
              <a:rPr lang="de-DE" sz="1800" dirty="0" smtClean="0">
                <a:hlinkClick r:id="rId7"/>
              </a:rPr>
              <a:t>www.recykling.de</a:t>
            </a:r>
            <a:r>
              <a:rPr lang="de-DE" sz="1800" dirty="0" smtClean="0"/>
              <a:t>, </a:t>
            </a:r>
            <a:r>
              <a:rPr lang="de-DE" sz="1800" dirty="0" smtClean="0">
                <a:hlinkClick r:id="rId8"/>
              </a:rPr>
              <a:t>www.helles-koepchen.de</a:t>
            </a:r>
            <a:r>
              <a:rPr lang="de-DE" sz="1800" dirty="0" smtClean="0"/>
              <a:t>, </a:t>
            </a:r>
            <a:r>
              <a:rPr lang="de-DE" sz="1800" dirty="0" smtClean="0">
                <a:hlinkClick r:id="rId9"/>
              </a:rPr>
              <a:t>www.solar-energie-bode.de</a:t>
            </a:r>
            <a:r>
              <a:rPr lang="de-DE" sz="1800" dirty="0" smtClean="0"/>
              <a:t>, </a:t>
            </a:r>
            <a:r>
              <a:rPr lang="de-DE" sz="1800" dirty="0" smtClean="0">
                <a:hlinkClick r:id="rId10"/>
              </a:rPr>
              <a:t>www.klima-wandel.eu</a:t>
            </a:r>
            <a:r>
              <a:rPr lang="de-DE" sz="1800" dirty="0" smtClean="0"/>
              <a:t>, </a:t>
            </a:r>
            <a:endParaRPr lang="cs-CZ" dirty="0"/>
          </a:p>
        </p:txBody>
      </p:sp>
      <p:sp>
        <p:nvSpPr>
          <p:cNvPr id="3" name="Nadpis 2"/>
          <p:cNvSpPr>
            <a:spLocks noGrp="1"/>
          </p:cNvSpPr>
          <p:nvPr>
            <p:ph type="title"/>
          </p:nvPr>
        </p:nvSpPr>
        <p:spPr>
          <a:xfrm>
            <a:off x="457200" y="1412776"/>
            <a:ext cx="8229600" cy="864096"/>
          </a:xfrm>
        </p:spPr>
        <p:txBody>
          <a:bodyPr>
            <a:normAutofit/>
          </a:bodyPr>
          <a:lstStyle/>
          <a:p>
            <a:r>
              <a:rPr lang="de-DE" dirty="0" smtClean="0"/>
              <a:t>Danke für die Aufmerksamkeit</a:t>
            </a:r>
            <a:endParaRPr lang="cs-CZ" dirty="0"/>
          </a:p>
        </p:txBody>
      </p:sp>
      <p:pic>
        <p:nvPicPr>
          <p:cNvPr id="4" name="Obrázek 6"/>
          <p:cNvPicPr>
            <a:picLocks noChangeAspect="1" noChangeArrowheads="1"/>
          </p:cNvPicPr>
          <p:nvPr/>
        </p:nvPicPr>
        <p:blipFill>
          <a:blip r:embed="rId11" cstate="print"/>
          <a:srcRect/>
          <a:stretch>
            <a:fillRect/>
          </a:stretch>
        </p:blipFill>
        <p:spPr bwMode="auto">
          <a:xfrm>
            <a:off x="467544" y="404664"/>
            <a:ext cx="2428875" cy="554038"/>
          </a:xfrm>
          <a:prstGeom prst="rect">
            <a:avLst/>
          </a:prstGeom>
          <a:noFill/>
          <a:ln w="9525">
            <a:noFill/>
            <a:miter lim="800000"/>
            <a:headEnd/>
            <a:tailEnd/>
          </a:ln>
        </p:spPr>
      </p:pic>
      <p:pic>
        <p:nvPicPr>
          <p:cNvPr id="5" name="Obrázek 4" descr="C:\Users\Maruška\Pictures\Desktop\Aktualne_Asfeu_prirucka\LOGá_ASFEU_povinné\op_vz_logo.gif"/>
          <p:cNvPicPr>
            <a:picLocks noChangeAspect="1" noChangeArrowheads="1"/>
          </p:cNvPicPr>
          <p:nvPr/>
        </p:nvPicPr>
        <p:blipFill>
          <a:blip r:embed="rId12" r:link="rId13" cstate="print"/>
          <a:srcRect r="52457" b="50406"/>
          <a:stretch>
            <a:fillRect/>
          </a:stretch>
        </p:blipFill>
        <p:spPr bwMode="auto">
          <a:xfrm>
            <a:off x="6732240" y="0"/>
            <a:ext cx="1041400" cy="1041400"/>
          </a:xfrm>
          <a:prstGeom prst="rect">
            <a:avLst/>
          </a:prstGeom>
          <a:noFill/>
          <a:ln w="9525">
            <a:noFill/>
            <a:miter lim="800000"/>
            <a:headEnd/>
            <a:tailEnd/>
          </a:ln>
        </p:spPr>
      </p:pic>
      <p:pic>
        <p:nvPicPr>
          <p:cNvPr id="6" name="Obrázek 4" descr="EU-ESF-VERTICAL-COLOR"/>
          <p:cNvPicPr>
            <a:picLocks noChangeAspect="1" noChangeArrowheads="1"/>
          </p:cNvPicPr>
          <p:nvPr/>
        </p:nvPicPr>
        <p:blipFill>
          <a:blip r:embed="rId14" cstate="print"/>
          <a:srcRect/>
          <a:stretch>
            <a:fillRect/>
          </a:stretch>
        </p:blipFill>
        <p:spPr bwMode="auto">
          <a:xfrm>
            <a:off x="7812360" y="0"/>
            <a:ext cx="1019175" cy="908720"/>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67544" y="1052736"/>
            <a:ext cx="8229600" cy="720080"/>
          </a:xfrm>
        </p:spPr>
        <p:txBody>
          <a:bodyPr>
            <a:normAutofit fontScale="90000"/>
          </a:bodyPr>
          <a:lstStyle/>
          <a:p>
            <a:r>
              <a:rPr lang="de-DE" dirty="0" smtClean="0"/>
              <a:t>Von Menschen geschaffene Werke</a:t>
            </a:r>
            <a:endParaRPr lang="cs-CZ" dirty="0"/>
          </a:p>
        </p:txBody>
      </p:sp>
      <p:pic>
        <p:nvPicPr>
          <p:cNvPr id="1026" name="Picture 2" descr="C:\Users\lucia\Pictures\Nový priečinok\Erdölleitung.jpg"/>
          <p:cNvPicPr>
            <a:picLocks noChangeAspect="1" noChangeArrowheads="1"/>
          </p:cNvPicPr>
          <p:nvPr/>
        </p:nvPicPr>
        <p:blipFill>
          <a:blip r:embed="rId2" cstate="print"/>
          <a:srcRect/>
          <a:stretch>
            <a:fillRect/>
          </a:stretch>
        </p:blipFill>
        <p:spPr bwMode="auto">
          <a:xfrm rot="19807997">
            <a:off x="1154374" y="1932038"/>
            <a:ext cx="1521891" cy="1139949"/>
          </a:xfrm>
          <a:prstGeom prst="rect">
            <a:avLst/>
          </a:prstGeom>
          <a:noFill/>
        </p:spPr>
      </p:pic>
      <p:pic>
        <p:nvPicPr>
          <p:cNvPr id="1027" name="Picture 3" descr="C:\Users\lucia\Pictures\Nový priečinok\Fabriken.jpg"/>
          <p:cNvPicPr>
            <a:picLocks noGrp="1" noChangeAspect="1" noChangeArrowheads="1"/>
          </p:cNvPicPr>
          <p:nvPr>
            <p:ph idx="1"/>
          </p:nvPr>
        </p:nvPicPr>
        <p:blipFill>
          <a:blip r:embed="rId3" cstate="print"/>
          <a:srcRect/>
          <a:stretch>
            <a:fillRect/>
          </a:stretch>
        </p:blipFill>
        <p:spPr bwMode="auto">
          <a:xfrm rot="20919275">
            <a:off x="6058006" y="3906894"/>
            <a:ext cx="2143125" cy="2143125"/>
          </a:xfrm>
          <a:prstGeom prst="rect">
            <a:avLst/>
          </a:prstGeom>
          <a:noFill/>
        </p:spPr>
      </p:pic>
      <p:pic>
        <p:nvPicPr>
          <p:cNvPr id="1028" name="Picture 4" descr="C:\Users\lucia\Pictures\Nový priečinok\fdd66863cd.png"/>
          <p:cNvPicPr>
            <a:picLocks noChangeAspect="1" noChangeArrowheads="1"/>
          </p:cNvPicPr>
          <p:nvPr/>
        </p:nvPicPr>
        <p:blipFill>
          <a:blip r:embed="rId4" cstate="print"/>
          <a:srcRect/>
          <a:stretch>
            <a:fillRect/>
          </a:stretch>
        </p:blipFill>
        <p:spPr bwMode="auto">
          <a:xfrm rot="20612757">
            <a:off x="2699792" y="2204864"/>
            <a:ext cx="2857500" cy="2133600"/>
          </a:xfrm>
          <a:prstGeom prst="rect">
            <a:avLst/>
          </a:prstGeom>
          <a:noFill/>
        </p:spPr>
      </p:pic>
      <p:pic>
        <p:nvPicPr>
          <p:cNvPr id="2" name="Picture 2" descr="C:\Users\lucia\Pictures\Nový priečinok\Burt.png"/>
          <p:cNvPicPr>
            <a:picLocks noChangeAspect="1" noChangeArrowheads="1"/>
          </p:cNvPicPr>
          <p:nvPr/>
        </p:nvPicPr>
        <p:blipFill>
          <a:blip r:embed="rId5" cstate="print"/>
          <a:srcRect/>
          <a:stretch>
            <a:fillRect/>
          </a:stretch>
        </p:blipFill>
        <p:spPr bwMode="auto">
          <a:xfrm rot="1409540">
            <a:off x="939698" y="4022587"/>
            <a:ext cx="1933575" cy="1114425"/>
          </a:xfrm>
          <a:prstGeom prst="rect">
            <a:avLst/>
          </a:prstGeom>
          <a:noFill/>
        </p:spPr>
      </p:pic>
      <p:pic>
        <p:nvPicPr>
          <p:cNvPr id="4" name="Picture 3" descr="C:\Users\lucia\Pictures\Nový priečinok\Flugyeug.png"/>
          <p:cNvPicPr>
            <a:picLocks noChangeAspect="1" noChangeArrowheads="1"/>
          </p:cNvPicPr>
          <p:nvPr/>
        </p:nvPicPr>
        <p:blipFill>
          <a:blip r:embed="rId6" cstate="print"/>
          <a:srcRect/>
          <a:stretch>
            <a:fillRect/>
          </a:stretch>
        </p:blipFill>
        <p:spPr bwMode="auto">
          <a:xfrm rot="1650051">
            <a:off x="5407025" y="2285727"/>
            <a:ext cx="2743200" cy="857250"/>
          </a:xfrm>
          <a:prstGeom prst="rect">
            <a:avLst/>
          </a:prstGeom>
          <a:noFill/>
        </p:spPr>
      </p:pic>
      <p:pic>
        <p:nvPicPr>
          <p:cNvPr id="5" name="Picture 4" descr="C:\Users\lucia\Pictures\Nový priečinok\Plätze.jpg"/>
          <p:cNvPicPr>
            <a:picLocks noChangeAspect="1" noChangeArrowheads="1"/>
          </p:cNvPicPr>
          <p:nvPr/>
        </p:nvPicPr>
        <p:blipFill>
          <a:blip r:embed="rId7" cstate="print"/>
          <a:srcRect/>
          <a:stretch>
            <a:fillRect/>
          </a:stretch>
        </p:blipFill>
        <p:spPr bwMode="auto">
          <a:xfrm rot="1270858">
            <a:off x="3430270" y="4700593"/>
            <a:ext cx="2619375" cy="1743075"/>
          </a:xfrm>
          <a:prstGeom prst="rect">
            <a:avLst/>
          </a:prstGeom>
          <a:noFill/>
        </p:spPr>
      </p:pic>
      <p:sp>
        <p:nvSpPr>
          <p:cNvPr id="9" name="TextovéPole 8"/>
          <p:cNvSpPr txBox="1"/>
          <p:nvPr/>
        </p:nvSpPr>
        <p:spPr>
          <a:xfrm rot="8945146" flipV="1">
            <a:off x="811438" y="1689619"/>
            <a:ext cx="1451665" cy="338554"/>
          </a:xfrm>
          <a:prstGeom prst="rect">
            <a:avLst/>
          </a:prstGeom>
          <a:noFill/>
        </p:spPr>
        <p:txBody>
          <a:bodyPr wrap="square" rtlCol="0">
            <a:spAutoFit/>
          </a:bodyPr>
          <a:lstStyle/>
          <a:p>
            <a:r>
              <a:rPr lang="es-MX" sz="1600" dirty="0" smtClean="0">
                <a:solidFill>
                  <a:srgbClr val="FF0000"/>
                </a:solidFill>
              </a:rPr>
              <a:t>Erdölleitung</a:t>
            </a:r>
            <a:endParaRPr lang="cs-CZ" sz="1600" dirty="0">
              <a:solidFill>
                <a:srgbClr val="FF0000"/>
              </a:solidFill>
            </a:endParaRPr>
          </a:p>
        </p:txBody>
      </p:sp>
      <p:sp>
        <p:nvSpPr>
          <p:cNvPr id="10" name="TextovéPole 9"/>
          <p:cNvSpPr txBox="1"/>
          <p:nvPr/>
        </p:nvSpPr>
        <p:spPr>
          <a:xfrm rot="20668220">
            <a:off x="2484575" y="1860550"/>
            <a:ext cx="2664296" cy="461665"/>
          </a:xfrm>
          <a:prstGeom prst="rect">
            <a:avLst/>
          </a:prstGeom>
          <a:noFill/>
        </p:spPr>
        <p:txBody>
          <a:bodyPr wrap="square" rtlCol="0">
            <a:spAutoFit/>
          </a:bodyPr>
          <a:lstStyle/>
          <a:p>
            <a:pPr algn="ctr"/>
            <a:r>
              <a:rPr lang="de-DE" sz="2400" dirty="0" smtClean="0">
                <a:solidFill>
                  <a:srgbClr val="C00000"/>
                </a:solidFill>
              </a:rPr>
              <a:t>Kraftwerk</a:t>
            </a:r>
            <a:endParaRPr lang="cs-CZ" sz="2400" dirty="0">
              <a:solidFill>
                <a:srgbClr val="C00000"/>
              </a:solidFill>
            </a:endParaRPr>
          </a:p>
        </p:txBody>
      </p:sp>
      <p:sp>
        <p:nvSpPr>
          <p:cNvPr id="11" name="TextovéPole 10"/>
          <p:cNvSpPr txBox="1"/>
          <p:nvPr/>
        </p:nvSpPr>
        <p:spPr>
          <a:xfrm rot="1563914">
            <a:off x="5984742" y="1962654"/>
            <a:ext cx="2267744" cy="400110"/>
          </a:xfrm>
          <a:prstGeom prst="rect">
            <a:avLst/>
          </a:prstGeom>
          <a:noFill/>
        </p:spPr>
        <p:txBody>
          <a:bodyPr wrap="square" rtlCol="0">
            <a:spAutoFit/>
          </a:bodyPr>
          <a:lstStyle/>
          <a:p>
            <a:pPr algn="ctr"/>
            <a:r>
              <a:rPr lang="de-DE" sz="2000" dirty="0" smtClean="0">
                <a:solidFill>
                  <a:srgbClr val="FF0000"/>
                </a:solidFill>
              </a:rPr>
              <a:t>Flugzeug</a:t>
            </a:r>
            <a:endParaRPr lang="cs-CZ" sz="2000" dirty="0">
              <a:solidFill>
                <a:srgbClr val="FF0000"/>
              </a:solidFill>
            </a:endParaRPr>
          </a:p>
        </p:txBody>
      </p:sp>
      <p:sp>
        <p:nvSpPr>
          <p:cNvPr id="12" name="TextovéPole 11"/>
          <p:cNvSpPr txBox="1"/>
          <p:nvPr/>
        </p:nvSpPr>
        <p:spPr>
          <a:xfrm rot="999881">
            <a:off x="1058759" y="3535350"/>
            <a:ext cx="1800200" cy="369332"/>
          </a:xfrm>
          <a:prstGeom prst="rect">
            <a:avLst/>
          </a:prstGeom>
          <a:noFill/>
        </p:spPr>
        <p:txBody>
          <a:bodyPr wrap="square" rtlCol="0">
            <a:spAutoFit/>
          </a:bodyPr>
          <a:lstStyle/>
          <a:p>
            <a:pPr algn="ctr"/>
            <a:r>
              <a:rPr lang="de-DE" dirty="0" smtClean="0">
                <a:solidFill>
                  <a:srgbClr val="7030A0"/>
                </a:solidFill>
              </a:rPr>
              <a:t>Burg</a:t>
            </a:r>
            <a:endParaRPr lang="cs-CZ" dirty="0">
              <a:solidFill>
                <a:srgbClr val="7030A0"/>
              </a:solidFill>
            </a:endParaRPr>
          </a:p>
        </p:txBody>
      </p:sp>
      <p:sp>
        <p:nvSpPr>
          <p:cNvPr id="13" name="TextovéPole 12"/>
          <p:cNvSpPr txBox="1"/>
          <p:nvPr/>
        </p:nvSpPr>
        <p:spPr>
          <a:xfrm rot="1314059">
            <a:off x="4202888" y="4394625"/>
            <a:ext cx="2160240" cy="369332"/>
          </a:xfrm>
          <a:prstGeom prst="rect">
            <a:avLst/>
          </a:prstGeom>
          <a:noFill/>
        </p:spPr>
        <p:txBody>
          <a:bodyPr wrap="square" rtlCol="0">
            <a:spAutoFit/>
          </a:bodyPr>
          <a:lstStyle/>
          <a:p>
            <a:pPr algn="ctr"/>
            <a:r>
              <a:rPr lang="de-DE" dirty="0" smtClean="0">
                <a:solidFill>
                  <a:schemeClr val="accent3"/>
                </a:solidFill>
              </a:rPr>
              <a:t>Platz</a:t>
            </a:r>
            <a:endParaRPr lang="cs-CZ" dirty="0">
              <a:solidFill>
                <a:schemeClr val="accent3"/>
              </a:solidFill>
            </a:endParaRPr>
          </a:p>
        </p:txBody>
      </p:sp>
      <p:sp>
        <p:nvSpPr>
          <p:cNvPr id="14" name="TextovéPole 13"/>
          <p:cNvSpPr txBox="1"/>
          <p:nvPr/>
        </p:nvSpPr>
        <p:spPr>
          <a:xfrm rot="21020229">
            <a:off x="5885859" y="3655514"/>
            <a:ext cx="1872208" cy="369332"/>
          </a:xfrm>
          <a:prstGeom prst="rect">
            <a:avLst/>
          </a:prstGeom>
          <a:noFill/>
        </p:spPr>
        <p:txBody>
          <a:bodyPr wrap="square" rtlCol="0">
            <a:spAutoFit/>
          </a:bodyPr>
          <a:lstStyle/>
          <a:p>
            <a:r>
              <a:rPr lang="de-DE" dirty="0" smtClean="0"/>
              <a:t>   </a:t>
            </a:r>
            <a:r>
              <a:rPr lang="de-DE" dirty="0" smtClean="0">
                <a:solidFill>
                  <a:srgbClr val="C00000"/>
                </a:solidFill>
              </a:rPr>
              <a:t>Fabrik</a:t>
            </a:r>
            <a:endParaRPr lang="cs-CZ" dirty="0">
              <a:solidFill>
                <a:srgbClr val="C00000"/>
              </a:solidFill>
            </a:endParaRPr>
          </a:p>
        </p:txBody>
      </p:sp>
      <p:pic>
        <p:nvPicPr>
          <p:cNvPr id="15" name="Obrázek 6"/>
          <p:cNvPicPr>
            <a:picLocks noChangeAspect="1" noChangeArrowheads="1"/>
          </p:cNvPicPr>
          <p:nvPr/>
        </p:nvPicPr>
        <p:blipFill>
          <a:blip r:embed="rId8" cstate="print"/>
          <a:srcRect/>
          <a:stretch>
            <a:fillRect/>
          </a:stretch>
        </p:blipFill>
        <p:spPr bwMode="auto">
          <a:xfrm>
            <a:off x="467544" y="260648"/>
            <a:ext cx="2428875" cy="554038"/>
          </a:xfrm>
          <a:prstGeom prst="rect">
            <a:avLst/>
          </a:prstGeom>
          <a:noFill/>
          <a:ln w="9525">
            <a:noFill/>
            <a:miter lim="800000"/>
            <a:headEnd/>
            <a:tailEnd/>
          </a:ln>
        </p:spPr>
      </p:pic>
      <p:pic>
        <p:nvPicPr>
          <p:cNvPr id="16" name="Obrázek 15" descr="C:\Users\Maruška\Pictures\Desktop\Aktualne_Asfeu_prirucka\LOGá_ASFEU_povinné\op_vz_logo.gif"/>
          <p:cNvPicPr>
            <a:picLocks noChangeAspect="1" noChangeArrowheads="1"/>
          </p:cNvPicPr>
          <p:nvPr/>
        </p:nvPicPr>
        <p:blipFill>
          <a:blip r:embed="rId9" r:link="rId10" cstate="print"/>
          <a:srcRect r="52457" b="50406"/>
          <a:stretch>
            <a:fillRect/>
          </a:stretch>
        </p:blipFill>
        <p:spPr bwMode="auto">
          <a:xfrm>
            <a:off x="6732240" y="116632"/>
            <a:ext cx="1041400" cy="1041400"/>
          </a:xfrm>
          <a:prstGeom prst="rect">
            <a:avLst/>
          </a:prstGeom>
          <a:noFill/>
          <a:ln w="9525">
            <a:noFill/>
            <a:miter lim="800000"/>
            <a:headEnd/>
            <a:tailEnd/>
          </a:ln>
        </p:spPr>
      </p:pic>
      <p:pic>
        <p:nvPicPr>
          <p:cNvPr id="17" name="Obrázek 4" descr="EU-ESF-VERTICAL-COLOR"/>
          <p:cNvPicPr>
            <a:picLocks noChangeAspect="1" noChangeArrowheads="1"/>
          </p:cNvPicPr>
          <p:nvPr/>
        </p:nvPicPr>
        <p:blipFill>
          <a:blip r:embed="rId11" cstate="print"/>
          <a:srcRect/>
          <a:stretch>
            <a:fillRect/>
          </a:stretch>
        </p:blipFill>
        <p:spPr bwMode="auto">
          <a:xfrm>
            <a:off x="7884368" y="116632"/>
            <a:ext cx="1019175" cy="947737"/>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844825"/>
            <a:ext cx="5915000" cy="3528392"/>
          </a:xfrm>
        </p:spPr>
        <p:txBody>
          <a:bodyPr>
            <a:normAutofit/>
          </a:bodyPr>
          <a:lstStyle/>
          <a:p>
            <a:r>
              <a:rPr lang="de-DE" i="1" dirty="0" smtClean="0"/>
              <a:t>Unter Natur verstehen wir alle Dinge und Erscheinungen, die nicht unmittelbar durch die Tätigkeit des Menschen geschaffen werden, also alle Pflanzen und Tiere, die Landschaft mit ihren Tälern und Bergen usw.</a:t>
            </a:r>
            <a:endParaRPr lang="cs-CZ" i="1" dirty="0"/>
          </a:p>
        </p:txBody>
      </p:sp>
      <p:sp>
        <p:nvSpPr>
          <p:cNvPr id="2" name="Nadpis 1"/>
          <p:cNvSpPr>
            <a:spLocks noGrp="1"/>
          </p:cNvSpPr>
          <p:nvPr>
            <p:ph type="title"/>
          </p:nvPr>
        </p:nvSpPr>
        <p:spPr>
          <a:xfrm>
            <a:off x="457200" y="1052736"/>
            <a:ext cx="8229600" cy="576064"/>
          </a:xfrm>
          <a:ln>
            <a:solidFill>
              <a:srgbClr val="00FFFF"/>
            </a:solidFill>
          </a:ln>
        </p:spPr>
        <p:txBody>
          <a:bodyPr>
            <a:normAutofit fontScale="90000"/>
          </a:bodyPr>
          <a:lstStyle/>
          <a:p>
            <a:r>
              <a:rPr lang="de-DE" dirty="0" smtClean="0">
                <a:solidFill>
                  <a:srgbClr val="C00000"/>
                </a:solidFill>
                <a:latin typeface="Algerian" pitchFamily="82" charset="0"/>
              </a:rPr>
              <a:t>Natur</a:t>
            </a:r>
            <a:endParaRPr lang="cs-CZ" dirty="0">
              <a:solidFill>
                <a:srgbClr val="C00000"/>
              </a:solidFill>
              <a:latin typeface="Algerian" pitchFamily="82" charset="0"/>
            </a:endParaRPr>
          </a:p>
        </p:txBody>
      </p:sp>
      <p:pic>
        <p:nvPicPr>
          <p:cNvPr id="4" name="Obrázek 6"/>
          <p:cNvPicPr>
            <a:picLocks noChangeAspect="1" noChangeArrowheads="1"/>
          </p:cNvPicPr>
          <p:nvPr/>
        </p:nvPicPr>
        <p:blipFill>
          <a:blip r:embed="rId2" cstate="print"/>
          <a:srcRect/>
          <a:stretch>
            <a:fillRect/>
          </a:stretch>
        </p:blipFill>
        <p:spPr bwMode="auto">
          <a:xfrm>
            <a:off x="467544" y="260648"/>
            <a:ext cx="2428875" cy="554038"/>
          </a:xfrm>
          <a:prstGeom prst="rect">
            <a:avLst/>
          </a:prstGeom>
          <a:noFill/>
          <a:ln w="9525">
            <a:noFill/>
            <a:miter lim="800000"/>
            <a:headEnd/>
            <a:tailEnd/>
          </a:ln>
        </p:spPr>
      </p:pic>
      <p:pic>
        <p:nvPicPr>
          <p:cNvPr id="5" name="Obrázek 4" descr="C:\Users\Maruška\Pictures\Desktop\Aktualne_Asfeu_prirucka\LOGá_ASFEU_povinné\op_vz_logo.gif"/>
          <p:cNvPicPr>
            <a:picLocks noChangeAspect="1" noChangeArrowheads="1"/>
          </p:cNvPicPr>
          <p:nvPr/>
        </p:nvPicPr>
        <p:blipFill>
          <a:blip r:embed="rId3" r:link="rId4" cstate="print"/>
          <a:srcRect r="52457" b="50406"/>
          <a:stretch>
            <a:fillRect/>
          </a:stretch>
        </p:blipFill>
        <p:spPr bwMode="auto">
          <a:xfrm>
            <a:off x="6732240" y="116632"/>
            <a:ext cx="1041400" cy="1041400"/>
          </a:xfrm>
          <a:prstGeom prst="rect">
            <a:avLst/>
          </a:prstGeom>
          <a:noFill/>
          <a:ln w="9525">
            <a:noFill/>
            <a:miter lim="800000"/>
            <a:headEnd/>
            <a:tailEnd/>
          </a:ln>
        </p:spPr>
      </p:pic>
      <p:pic>
        <p:nvPicPr>
          <p:cNvPr id="6" name="Obrázek 4" descr="EU-ESF-VERTICAL-COLOR"/>
          <p:cNvPicPr>
            <a:picLocks noChangeAspect="1" noChangeArrowheads="1"/>
          </p:cNvPicPr>
          <p:nvPr/>
        </p:nvPicPr>
        <p:blipFill>
          <a:blip r:embed="rId5" cstate="print"/>
          <a:srcRect/>
          <a:stretch>
            <a:fillRect/>
          </a:stretch>
        </p:blipFill>
        <p:spPr bwMode="auto">
          <a:xfrm>
            <a:off x="7884368" y="116632"/>
            <a:ext cx="1019175" cy="947737"/>
          </a:xfrm>
          <a:prstGeom prst="rect">
            <a:avLst/>
          </a:prstGeom>
          <a:noFill/>
          <a:ln w="9525">
            <a:noFill/>
            <a:miter lim="800000"/>
            <a:headEnd/>
            <a:tailEnd/>
          </a:ln>
        </p:spPr>
      </p:pic>
      <p:pic>
        <p:nvPicPr>
          <p:cNvPr id="4100" name="Picture 4" descr="C:\Users\lucia\Pictures\Nový priečinok\imagesHGBWTW91.jpg"/>
          <p:cNvPicPr>
            <a:picLocks noChangeAspect="1" noChangeArrowheads="1"/>
          </p:cNvPicPr>
          <p:nvPr/>
        </p:nvPicPr>
        <p:blipFill>
          <a:blip r:embed="rId6" cstate="print"/>
          <a:srcRect/>
          <a:stretch>
            <a:fillRect/>
          </a:stretch>
        </p:blipFill>
        <p:spPr bwMode="auto">
          <a:xfrm rot="20277273">
            <a:off x="6693985" y="2074701"/>
            <a:ext cx="1875921" cy="1221712"/>
          </a:xfrm>
          <a:prstGeom prst="rect">
            <a:avLst/>
          </a:prstGeom>
          <a:noFill/>
          <a:ln>
            <a:solidFill>
              <a:srgbClr val="C00000"/>
            </a:solidFill>
          </a:ln>
        </p:spPr>
      </p:pic>
      <p:pic>
        <p:nvPicPr>
          <p:cNvPr id="4102" name="Picture 6" descr="C:\Users\lucia\Pictures\Nový priečinok\Natur.png"/>
          <p:cNvPicPr>
            <a:picLocks noChangeAspect="1" noChangeArrowheads="1"/>
          </p:cNvPicPr>
          <p:nvPr/>
        </p:nvPicPr>
        <p:blipFill>
          <a:blip r:embed="rId7" cstate="print"/>
          <a:srcRect/>
          <a:stretch>
            <a:fillRect/>
          </a:stretch>
        </p:blipFill>
        <p:spPr bwMode="auto">
          <a:xfrm rot="1467417">
            <a:off x="6228184" y="3861048"/>
            <a:ext cx="1676400" cy="2286000"/>
          </a:xfrm>
          <a:prstGeom prst="rect">
            <a:avLst/>
          </a:prstGeom>
          <a:noFill/>
          <a:ln>
            <a:solidFill>
              <a:schemeClr val="accent1">
                <a:shade val="50000"/>
              </a:schemeClr>
            </a:solidFill>
          </a:ln>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10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41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lucia\Pictures\Nový priečinok\ryba.jpg"/>
          <p:cNvPicPr>
            <a:picLocks noChangeAspect="1" noChangeArrowheads="1"/>
          </p:cNvPicPr>
          <p:nvPr/>
        </p:nvPicPr>
        <p:blipFill>
          <a:blip r:embed="rId2" cstate="print"/>
          <a:srcRect/>
          <a:stretch>
            <a:fillRect/>
          </a:stretch>
        </p:blipFill>
        <p:spPr bwMode="auto">
          <a:xfrm>
            <a:off x="6876256" y="2132856"/>
            <a:ext cx="1746895" cy="1308485"/>
          </a:xfrm>
          <a:prstGeom prst="rect">
            <a:avLst/>
          </a:prstGeom>
          <a:noFill/>
        </p:spPr>
      </p:pic>
      <p:pic>
        <p:nvPicPr>
          <p:cNvPr id="2051" name="Picture 3" descr="C:\Users\lucia\Pictures\Nový priečinok\imagesXZUB10Z9 druckmueller.de.jpg"/>
          <p:cNvPicPr>
            <a:picLocks noChangeAspect="1" noChangeArrowheads="1"/>
          </p:cNvPicPr>
          <p:nvPr/>
        </p:nvPicPr>
        <p:blipFill>
          <a:blip r:embed="rId3" cstate="print"/>
          <a:srcRect/>
          <a:stretch>
            <a:fillRect/>
          </a:stretch>
        </p:blipFill>
        <p:spPr bwMode="auto">
          <a:xfrm rot="1105988">
            <a:off x="2309792" y="5597101"/>
            <a:ext cx="1764691" cy="1007757"/>
          </a:xfrm>
          <a:prstGeom prst="rect">
            <a:avLst/>
          </a:prstGeom>
          <a:noFill/>
        </p:spPr>
      </p:pic>
      <p:pic>
        <p:nvPicPr>
          <p:cNvPr id="2052" name="Picture 4" descr="C:\Users\lucia\Pictures\Nový priečinok\koritnacka.jpg"/>
          <p:cNvPicPr>
            <a:picLocks noChangeAspect="1" noChangeArrowheads="1"/>
          </p:cNvPicPr>
          <p:nvPr/>
        </p:nvPicPr>
        <p:blipFill>
          <a:blip r:embed="rId4" cstate="print"/>
          <a:srcRect/>
          <a:stretch>
            <a:fillRect/>
          </a:stretch>
        </p:blipFill>
        <p:spPr bwMode="auto">
          <a:xfrm rot="2921499">
            <a:off x="7127446" y="5088233"/>
            <a:ext cx="1985660" cy="980728"/>
          </a:xfrm>
          <a:prstGeom prst="rect">
            <a:avLst/>
          </a:prstGeom>
          <a:noFill/>
        </p:spPr>
      </p:pic>
      <p:sp>
        <p:nvSpPr>
          <p:cNvPr id="3" name="Zástupný symbol pro obsah 2"/>
          <p:cNvSpPr>
            <a:spLocks noGrp="1"/>
          </p:cNvSpPr>
          <p:nvPr>
            <p:ph idx="1"/>
          </p:nvPr>
        </p:nvSpPr>
        <p:spPr>
          <a:xfrm>
            <a:off x="457200" y="1916832"/>
            <a:ext cx="8363272" cy="4209331"/>
          </a:xfrm>
        </p:spPr>
        <p:txBody>
          <a:bodyPr/>
          <a:lstStyle/>
          <a:p>
            <a:pPr>
              <a:buNone/>
            </a:pPr>
            <a:r>
              <a:rPr lang="de-DE" i="1" dirty="0" smtClean="0"/>
              <a:t>Natur</a:t>
            </a:r>
            <a:endParaRPr lang="cs-CZ" i="1" dirty="0"/>
          </a:p>
        </p:txBody>
      </p:sp>
      <p:sp>
        <p:nvSpPr>
          <p:cNvPr id="2" name="Nadpis 1"/>
          <p:cNvSpPr>
            <a:spLocks noGrp="1"/>
          </p:cNvSpPr>
          <p:nvPr>
            <p:ph type="title"/>
          </p:nvPr>
        </p:nvSpPr>
        <p:spPr>
          <a:xfrm>
            <a:off x="457200" y="1052736"/>
            <a:ext cx="8229600" cy="720080"/>
          </a:xfrm>
        </p:spPr>
        <p:txBody>
          <a:bodyPr>
            <a:normAutofit/>
          </a:bodyPr>
          <a:lstStyle/>
          <a:p>
            <a:pPr algn="ctr"/>
            <a:r>
              <a:rPr lang="de-DE" dirty="0" smtClean="0">
                <a:solidFill>
                  <a:srgbClr val="FF0000"/>
                </a:solidFill>
              </a:rPr>
              <a:t>Natur-Igel</a:t>
            </a:r>
            <a:endParaRPr lang="cs-CZ" dirty="0">
              <a:solidFill>
                <a:srgbClr val="FF0000"/>
              </a:solidFill>
            </a:endParaRPr>
          </a:p>
        </p:txBody>
      </p:sp>
      <p:pic>
        <p:nvPicPr>
          <p:cNvPr id="4" name="Obrázek 6"/>
          <p:cNvPicPr>
            <a:picLocks noChangeAspect="1" noChangeArrowheads="1"/>
          </p:cNvPicPr>
          <p:nvPr/>
        </p:nvPicPr>
        <p:blipFill>
          <a:blip r:embed="rId5" cstate="print"/>
          <a:srcRect/>
          <a:stretch>
            <a:fillRect/>
          </a:stretch>
        </p:blipFill>
        <p:spPr bwMode="auto">
          <a:xfrm>
            <a:off x="467544" y="188640"/>
            <a:ext cx="2428875" cy="554038"/>
          </a:xfrm>
          <a:prstGeom prst="rect">
            <a:avLst/>
          </a:prstGeom>
          <a:noFill/>
          <a:ln w="9525">
            <a:noFill/>
            <a:miter lim="800000"/>
            <a:headEnd/>
            <a:tailEnd/>
          </a:ln>
        </p:spPr>
      </p:pic>
      <p:pic>
        <p:nvPicPr>
          <p:cNvPr id="5" name="Obrázek 4" descr="C:\Users\Maruška\Pictures\Desktop\Aktualne_Asfeu_prirucka\LOGá_ASFEU_povinné\op_vz_logo.gif"/>
          <p:cNvPicPr>
            <a:picLocks noChangeAspect="1" noChangeArrowheads="1"/>
          </p:cNvPicPr>
          <p:nvPr/>
        </p:nvPicPr>
        <p:blipFill>
          <a:blip r:embed="rId6" r:link="rId7" cstate="print"/>
          <a:srcRect r="52457" b="50406"/>
          <a:stretch>
            <a:fillRect/>
          </a:stretch>
        </p:blipFill>
        <p:spPr bwMode="auto">
          <a:xfrm>
            <a:off x="6732240" y="0"/>
            <a:ext cx="1041400" cy="1041400"/>
          </a:xfrm>
          <a:prstGeom prst="rect">
            <a:avLst/>
          </a:prstGeom>
          <a:noFill/>
          <a:ln w="9525">
            <a:noFill/>
            <a:miter lim="800000"/>
            <a:headEnd/>
            <a:tailEnd/>
          </a:ln>
        </p:spPr>
      </p:pic>
      <p:pic>
        <p:nvPicPr>
          <p:cNvPr id="6" name="Obrázek 4" descr="EU-ESF-VERTICAL-COLOR"/>
          <p:cNvPicPr>
            <a:picLocks noChangeAspect="1" noChangeArrowheads="1"/>
          </p:cNvPicPr>
          <p:nvPr/>
        </p:nvPicPr>
        <p:blipFill>
          <a:blip r:embed="rId8" cstate="print"/>
          <a:srcRect/>
          <a:stretch>
            <a:fillRect/>
          </a:stretch>
        </p:blipFill>
        <p:spPr bwMode="auto">
          <a:xfrm>
            <a:off x="7884368" y="116632"/>
            <a:ext cx="1019175" cy="947737"/>
          </a:xfrm>
          <a:prstGeom prst="rect">
            <a:avLst/>
          </a:prstGeom>
          <a:noFill/>
          <a:ln w="9525">
            <a:noFill/>
            <a:miter lim="800000"/>
            <a:headEnd/>
            <a:tailEnd/>
          </a:ln>
        </p:spPr>
      </p:pic>
      <p:sp>
        <p:nvSpPr>
          <p:cNvPr id="7" name="Zaoblený obdélník 6"/>
          <p:cNvSpPr/>
          <p:nvPr/>
        </p:nvSpPr>
        <p:spPr>
          <a:xfrm>
            <a:off x="3635896" y="3717032"/>
            <a:ext cx="2304256" cy="79208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NATUR</a:t>
            </a:r>
            <a:endParaRPr lang="cs-CZ" dirty="0">
              <a:solidFill>
                <a:schemeClr val="tx1"/>
              </a:solidFill>
            </a:endParaRPr>
          </a:p>
        </p:txBody>
      </p:sp>
      <p:sp>
        <p:nvSpPr>
          <p:cNvPr id="8" name="Elipsa 7"/>
          <p:cNvSpPr/>
          <p:nvPr/>
        </p:nvSpPr>
        <p:spPr>
          <a:xfrm>
            <a:off x="5724128" y="2636912"/>
            <a:ext cx="1368152" cy="720080"/>
          </a:xfrm>
          <a:prstGeom prst="ellipse">
            <a:avLst/>
          </a:prstGeom>
          <a:solidFill>
            <a:schemeClr val="accent6">
              <a:lumMod val="20000"/>
              <a:lumOff val="80000"/>
            </a:schemeClr>
          </a:solidFill>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Fische</a:t>
            </a:r>
            <a:endParaRPr lang="cs-CZ" dirty="0">
              <a:solidFill>
                <a:schemeClr val="tx1"/>
              </a:solidFill>
            </a:endParaRPr>
          </a:p>
        </p:txBody>
      </p:sp>
      <p:sp>
        <p:nvSpPr>
          <p:cNvPr id="11" name="Elipsa 10"/>
          <p:cNvSpPr/>
          <p:nvPr/>
        </p:nvSpPr>
        <p:spPr>
          <a:xfrm>
            <a:off x="2483768" y="2492896"/>
            <a:ext cx="1512168" cy="720080"/>
          </a:xfrm>
          <a:prstGeom prst="ellipse">
            <a:avLst/>
          </a:prstGeom>
          <a:solidFill>
            <a:schemeClr val="accent6">
              <a:lumMod val="20000"/>
              <a:lumOff val="80000"/>
            </a:schemeClr>
          </a:solidFill>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Pflanzen</a:t>
            </a:r>
            <a:endParaRPr lang="cs-CZ" dirty="0">
              <a:solidFill>
                <a:schemeClr val="tx1"/>
              </a:solidFill>
            </a:endParaRPr>
          </a:p>
        </p:txBody>
      </p:sp>
      <p:sp>
        <p:nvSpPr>
          <p:cNvPr id="12" name="Elipsa 11"/>
          <p:cNvSpPr/>
          <p:nvPr/>
        </p:nvSpPr>
        <p:spPr>
          <a:xfrm>
            <a:off x="4211960" y="2276872"/>
            <a:ext cx="1368152" cy="720080"/>
          </a:xfrm>
          <a:prstGeom prst="ellipse">
            <a:avLst/>
          </a:prstGeom>
          <a:solidFill>
            <a:schemeClr val="accent6">
              <a:lumMod val="20000"/>
              <a:lumOff val="80000"/>
            </a:schemeClr>
          </a:solidFill>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Gras</a:t>
            </a:r>
            <a:endParaRPr lang="cs-CZ" dirty="0">
              <a:solidFill>
                <a:schemeClr val="tx1"/>
              </a:solidFill>
            </a:endParaRPr>
          </a:p>
        </p:txBody>
      </p:sp>
      <p:sp>
        <p:nvSpPr>
          <p:cNvPr id="13" name="Elipsa 12"/>
          <p:cNvSpPr/>
          <p:nvPr/>
        </p:nvSpPr>
        <p:spPr>
          <a:xfrm>
            <a:off x="2915816" y="5013176"/>
            <a:ext cx="1512168" cy="720080"/>
          </a:xfrm>
          <a:prstGeom prst="ellipse">
            <a:avLst/>
          </a:prstGeom>
          <a:solidFill>
            <a:schemeClr val="accent6">
              <a:lumMod val="20000"/>
              <a:lumOff val="80000"/>
            </a:schemeClr>
          </a:solidFill>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Insekten</a:t>
            </a:r>
            <a:endParaRPr lang="cs-CZ" dirty="0">
              <a:solidFill>
                <a:schemeClr val="tx1"/>
              </a:solidFill>
            </a:endParaRPr>
          </a:p>
        </p:txBody>
      </p:sp>
      <p:sp>
        <p:nvSpPr>
          <p:cNvPr id="14" name="Elipsa 13"/>
          <p:cNvSpPr/>
          <p:nvPr/>
        </p:nvSpPr>
        <p:spPr>
          <a:xfrm>
            <a:off x="2051720" y="4221088"/>
            <a:ext cx="1368152" cy="720080"/>
          </a:xfrm>
          <a:prstGeom prst="ellipse">
            <a:avLst/>
          </a:prstGeom>
          <a:solidFill>
            <a:schemeClr val="accent6">
              <a:lumMod val="20000"/>
              <a:lumOff val="80000"/>
            </a:schemeClr>
          </a:solidFill>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Vulkane</a:t>
            </a:r>
            <a:endParaRPr lang="cs-CZ" dirty="0">
              <a:solidFill>
                <a:schemeClr val="tx1"/>
              </a:solidFill>
            </a:endParaRPr>
          </a:p>
        </p:txBody>
      </p:sp>
      <p:sp>
        <p:nvSpPr>
          <p:cNvPr id="15" name="Elipsa 14"/>
          <p:cNvSpPr/>
          <p:nvPr/>
        </p:nvSpPr>
        <p:spPr>
          <a:xfrm>
            <a:off x="2123728" y="3356992"/>
            <a:ext cx="1368152" cy="720080"/>
          </a:xfrm>
          <a:prstGeom prst="ellipse">
            <a:avLst/>
          </a:prstGeom>
          <a:solidFill>
            <a:schemeClr val="accent6">
              <a:lumMod val="20000"/>
              <a:lumOff val="80000"/>
            </a:schemeClr>
          </a:solidFill>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Bäche</a:t>
            </a:r>
            <a:endParaRPr lang="cs-CZ" dirty="0">
              <a:solidFill>
                <a:schemeClr val="tx1"/>
              </a:solidFill>
            </a:endParaRPr>
          </a:p>
        </p:txBody>
      </p:sp>
      <p:sp>
        <p:nvSpPr>
          <p:cNvPr id="16" name="Elipsa 15"/>
          <p:cNvSpPr/>
          <p:nvPr/>
        </p:nvSpPr>
        <p:spPr>
          <a:xfrm>
            <a:off x="6084168" y="4653136"/>
            <a:ext cx="1368152" cy="720080"/>
          </a:xfrm>
          <a:prstGeom prst="ellipse">
            <a:avLst/>
          </a:prstGeom>
          <a:solidFill>
            <a:schemeClr val="accent6">
              <a:lumMod val="20000"/>
              <a:lumOff val="80000"/>
            </a:schemeClr>
          </a:solidFill>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Frosche</a:t>
            </a:r>
            <a:endParaRPr lang="cs-CZ" dirty="0">
              <a:solidFill>
                <a:schemeClr val="tx1"/>
              </a:solidFill>
            </a:endParaRPr>
          </a:p>
        </p:txBody>
      </p:sp>
      <p:sp>
        <p:nvSpPr>
          <p:cNvPr id="17" name="Elipsa 16"/>
          <p:cNvSpPr/>
          <p:nvPr/>
        </p:nvSpPr>
        <p:spPr>
          <a:xfrm>
            <a:off x="4644008" y="5229200"/>
            <a:ext cx="1368152" cy="720080"/>
          </a:xfrm>
          <a:prstGeom prst="ellipse">
            <a:avLst/>
          </a:prstGeom>
          <a:solidFill>
            <a:schemeClr val="accent6">
              <a:lumMod val="20000"/>
              <a:lumOff val="80000"/>
            </a:schemeClr>
          </a:solidFill>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Felder</a:t>
            </a:r>
            <a:endParaRPr lang="cs-CZ" dirty="0">
              <a:solidFill>
                <a:schemeClr val="tx1"/>
              </a:solidFill>
            </a:endParaRPr>
          </a:p>
        </p:txBody>
      </p:sp>
      <p:sp>
        <p:nvSpPr>
          <p:cNvPr id="18" name="Elipsa 17"/>
          <p:cNvSpPr/>
          <p:nvPr/>
        </p:nvSpPr>
        <p:spPr>
          <a:xfrm>
            <a:off x="6156176" y="3573016"/>
            <a:ext cx="1368152" cy="720080"/>
          </a:xfrm>
          <a:prstGeom prst="ellipse">
            <a:avLst/>
          </a:prstGeom>
          <a:solidFill>
            <a:schemeClr val="accent6">
              <a:lumMod val="20000"/>
              <a:lumOff val="80000"/>
            </a:schemeClr>
          </a:solidFill>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Berge</a:t>
            </a:r>
            <a:endParaRPr lang="cs-CZ" dirty="0">
              <a:solidFill>
                <a:schemeClr val="tx1"/>
              </a:solidFill>
            </a:endParaRPr>
          </a:p>
        </p:txBody>
      </p:sp>
      <p:cxnSp>
        <p:nvCxnSpPr>
          <p:cNvPr id="23" name="Přímá spojovací čára 22"/>
          <p:cNvCxnSpPr>
            <a:stCxn id="11" idx="5"/>
          </p:cNvCxnSpPr>
          <p:nvPr/>
        </p:nvCxnSpPr>
        <p:spPr>
          <a:xfrm>
            <a:off x="3774484" y="3107523"/>
            <a:ext cx="581492" cy="609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Přímá spojovací čára 23"/>
          <p:cNvCxnSpPr>
            <a:stCxn id="12" idx="4"/>
          </p:cNvCxnSpPr>
          <p:nvPr/>
        </p:nvCxnSpPr>
        <p:spPr>
          <a:xfrm flipH="1">
            <a:off x="4644008" y="2996952"/>
            <a:ext cx="252028"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Přímá spojovací čára 25"/>
          <p:cNvCxnSpPr/>
          <p:nvPr/>
        </p:nvCxnSpPr>
        <p:spPr>
          <a:xfrm flipH="1">
            <a:off x="5724128" y="3212976"/>
            <a:ext cx="351656"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Přímá spojovací čára 26"/>
          <p:cNvCxnSpPr>
            <a:endCxn id="7" idx="3"/>
          </p:cNvCxnSpPr>
          <p:nvPr/>
        </p:nvCxnSpPr>
        <p:spPr>
          <a:xfrm flipH="1">
            <a:off x="5940152" y="3861048"/>
            <a:ext cx="351656" cy="252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Přímá spojovací čára 27"/>
          <p:cNvCxnSpPr>
            <a:endCxn id="16" idx="1"/>
          </p:cNvCxnSpPr>
          <p:nvPr/>
        </p:nvCxnSpPr>
        <p:spPr>
          <a:xfrm>
            <a:off x="5940152" y="4437112"/>
            <a:ext cx="344377" cy="321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Přímá spojovací čára 28"/>
          <p:cNvCxnSpPr>
            <a:stCxn id="7" idx="2"/>
          </p:cNvCxnSpPr>
          <p:nvPr/>
        </p:nvCxnSpPr>
        <p:spPr>
          <a:xfrm>
            <a:off x="4788024" y="4509120"/>
            <a:ext cx="432048" cy="728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Přímá spojovací čára 29"/>
          <p:cNvCxnSpPr>
            <a:endCxn id="13" idx="0"/>
          </p:cNvCxnSpPr>
          <p:nvPr/>
        </p:nvCxnSpPr>
        <p:spPr>
          <a:xfrm flipH="1">
            <a:off x="3671900" y="4509120"/>
            <a:ext cx="756084"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Přímá spojovací čára 30"/>
          <p:cNvCxnSpPr/>
          <p:nvPr/>
        </p:nvCxnSpPr>
        <p:spPr>
          <a:xfrm flipH="1">
            <a:off x="3275856" y="4437112"/>
            <a:ext cx="36004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Přímá spojovací čára 31"/>
          <p:cNvCxnSpPr>
            <a:stCxn id="15" idx="5"/>
            <a:endCxn id="7" idx="1"/>
          </p:cNvCxnSpPr>
          <p:nvPr/>
        </p:nvCxnSpPr>
        <p:spPr>
          <a:xfrm>
            <a:off x="3291519" y="3971619"/>
            <a:ext cx="344377" cy="141457"/>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descr="C:\Users\lucia\Pictures\Nový priečinok\imagesWXYG4XIQ.jpg"/>
          <p:cNvPicPr>
            <a:picLocks noChangeAspect="1" noChangeArrowheads="1"/>
          </p:cNvPicPr>
          <p:nvPr/>
        </p:nvPicPr>
        <p:blipFill>
          <a:blip r:embed="rId9" cstate="print"/>
          <a:srcRect/>
          <a:stretch>
            <a:fillRect/>
          </a:stretch>
        </p:blipFill>
        <p:spPr bwMode="auto">
          <a:xfrm rot="20794535">
            <a:off x="159118" y="3545463"/>
            <a:ext cx="1810007" cy="1583756"/>
          </a:xfrm>
          <a:prstGeom prst="rect">
            <a:avLst/>
          </a:prstGeom>
          <a:noFill/>
        </p:spPr>
      </p:pic>
      <p:pic>
        <p:nvPicPr>
          <p:cNvPr id="2054" name="Picture 6" descr="C:\Users\lucia\Pictures\Nový priečinok\smileys-tiere-536709.gif"/>
          <p:cNvPicPr>
            <a:picLocks noChangeAspect="1" noChangeArrowheads="1" noCrop="1"/>
          </p:cNvPicPr>
          <p:nvPr/>
        </p:nvPicPr>
        <p:blipFill>
          <a:blip r:embed="rId10" cstate="print"/>
          <a:srcRect/>
          <a:stretch>
            <a:fillRect/>
          </a:stretch>
        </p:blipFill>
        <p:spPr bwMode="auto">
          <a:xfrm>
            <a:off x="2123728" y="1340768"/>
            <a:ext cx="857250" cy="857250"/>
          </a:xfrm>
          <a:prstGeom prst="rect">
            <a:avLst/>
          </a:prstGeom>
          <a:noFill/>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fade">
                                      <p:cBhvr>
                                        <p:cTn id="7" dur="2000"/>
                                        <p:tgtEl>
                                          <p:spTgt spid="1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20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animEffect transition="in" filter="wipe(down)">
                                      <p:cBhvr>
                                        <p:cTn id="15" dur="500"/>
                                        <p:tgtEl>
                                          <p:spTgt spid="8">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8">
                                            <p:bg/>
                                          </p:spTgt>
                                        </p:tgtEl>
                                        <p:attrNameLst>
                                          <p:attrName>style.visibility</p:attrName>
                                        </p:attrNameLst>
                                      </p:cBhvr>
                                      <p:to>
                                        <p:strVal val="visible"/>
                                      </p:to>
                                    </p:set>
                                    <p:animEffect transition="in" filter="wipe(down)">
                                      <p:cBhvr>
                                        <p:cTn id="23" dur="500"/>
                                        <p:tgtEl>
                                          <p:spTgt spid="18">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8">
                                            <p:txEl>
                                              <p:pRg st="0" end="0"/>
                                            </p:txEl>
                                          </p:spTgt>
                                        </p:tgtEl>
                                        <p:attrNameLst>
                                          <p:attrName>style.visibility</p:attrName>
                                        </p:attrNameLst>
                                      </p:cBhvr>
                                      <p:to>
                                        <p:strVal val="visible"/>
                                      </p:to>
                                    </p:set>
                                    <p:animEffect transition="in" filter="wipe(down)">
                                      <p:cBhvr>
                                        <p:cTn id="26" dur="500"/>
                                        <p:tgtEl>
                                          <p:spTgt spid="1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6">
                                            <p:bg/>
                                          </p:spTgt>
                                        </p:tgtEl>
                                        <p:attrNameLst>
                                          <p:attrName>style.visibility</p:attrName>
                                        </p:attrNameLst>
                                      </p:cBhvr>
                                      <p:to>
                                        <p:strVal val="visible"/>
                                      </p:to>
                                    </p:set>
                                    <p:animEffect transition="in" filter="wipe(down)">
                                      <p:cBhvr>
                                        <p:cTn id="31" dur="500"/>
                                        <p:tgtEl>
                                          <p:spTgt spid="16">
                                            <p:bg/>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6">
                                            <p:txEl>
                                              <p:pRg st="0" end="0"/>
                                            </p:txEl>
                                          </p:spTgt>
                                        </p:tgtEl>
                                        <p:attrNameLst>
                                          <p:attrName>style.visibility</p:attrName>
                                        </p:attrNameLst>
                                      </p:cBhvr>
                                      <p:to>
                                        <p:strVal val="visible"/>
                                      </p:to>
                                    </p:set>
                                    <p:animEffect transition="in" filter="wipe(down)">
                                      <p:cBhvr>
                                        <p:cTn id="34" dur="500"/>
                                        <p:tgtEl>
                                          <p:spTgt spid="1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7">
                                            <p:bg/>
                                          </p:spTgt>
                                        </p:tgtEl>
                                        <p:attrNameLst>
                                          <p:attrName>style.visibility</p:attrName>
                                        </p:attrNameLst>
                                      </p:cBhvr>
                                      <p:to>
                                        <p:strVal val="visible"/>
                                      </p:to>
                                    </p:set>
                                    <p:animEffect transition="in" filter="wipe(down)">
                                      <p:cBhvr>
                                        <p:cTn id="39" dur="500"/>
                                        <p:tgtEl>
                                          <p:spTgt spid="17">
                                            <p:bg/>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wipe(down)">
                                      <p:cBhvr>
                                        <p:cTn id="42" dur="500"/>
                                        <p:tgtEl>
                                          <p:spTgt spid="1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3">
                                            <p:bg/>
                                          </p:spTgt>
                                        </p:tgtEl>
                                        <p:attrNameLst>
                                          <p:attrName>style.visibility</p:attrName>
                                        </p:attrNameLst>
                                      </p:cBhvr>
                                      <p:to>
                                        <p:strVal val="visible"/>
                                      </p:to>
                                    </p:set>
                                    <p:animEffect transition="in" filter="wipe(down)">
                                      <p:cBhvr>
                                        <p:cTn id="47" dur="500"/>
                                        <p:tgtEl>
                                          <p:spTgt spid="13">
                                            <p:bg/>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3">
                                            <p:txEl>
                                              <p:pRg st="0" end="0"/>
                                            </p:txEl>
                                          </p:spTgt>
                                        </p:tgtEl>
                                        <p:attrNameLst>
                                          <p:attrName>style.visibility</p:attrName>
                                        </p:attrNameLst>
                                      </p:cBhvr>
                                      <p:to>
                                        <p:strVal val="visible"/>
                                      </p:to>
                                    </p:set>
                                    <p:animEffect transition="in" filter="wipe(down)">
                                      <p:cBhvr>
                                        <p:cTn id="50" dur="500"/>
                                        <p:tgtEl>
                                          <p:spTgt spid="13">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4">
                                            <p:bg/>
                                          </p:spTgt>
                                        </p:tgtEl>
                                        <p:attrNameLst>
                                          <p:attrName>style.visibility</p:attrName>
                                        </p:attrNameLst>
                                      </p:cBhvr>
                                      <p:to>
                                        <p:strVal val="visible"/>
                                      </p:to>
                                    </p:set>
                                    <p:animEffect transition="in" filter="wipe(down)">
                                      <p:cBhvr>
                                        <p:cTn id="55" dur="500"/>
                                        <p:tgtEl>
                                          <p:spTgt spid="14">
                                            <p:bg/>
                                          </p:spTgt>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4">
                                            <p:txEl>
                                              <p:pRg st="0" end="0"/>
                                            </p:txEl>
                                          </p:spTgt>
                                        </p:tgtEl>
                                        <p:attrNameLst>
                                          <p:attrName>style.visibility</p:attrName>
                                        </p:attrNameLst>
                                      </p:cBhvr>
                                      <p:to>
                                        <p:strVal val="visible"/>
                                      </p:to>
                                    </p:set>
                                    <p:animEffect transition="in" filter="wipe(down)">
                                      <p:cBhvr>
                                        <p:cTn id="58" dur="500"/>
                                        <p:tgtEl>
                                          <p:spTgt spid="14">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5">
                                            <p:bg/>
                                          </p:spTgt>
                                        </p:tgtEl>
                                        <p:attrNameLst>
                                          <p:attrName>style.visibility</p:attrName>
                                        </p:attrNameLst>
                                      </p:cBhvr>
                                      <p:to>
                                        <p:strVal val="visible"/>
                                      </p:to>
                                    </p:set>
                                    <p:animEffect transition="in" filter="wipe(down)">
                                      <p:cBhvr>
                                        <p:cTn id="63" dur="500"/>
                                        <p:tgtEl>
                                          <p:spTgt spid="15">
                                            <p:bg/>
                                          </p:spTgt>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15">
                                            <p:txEl>
                                              <p:pRg st="0" end="0"/>
                                            </p:txEl>
                                          </p:spTgt>
                                        </p:tgtEl>
                                        <p:attrNameLst>
                                          <p:attrName>style.visibility</p:attrName>
                                        </p:attrNameLst>
                                      </p:cBhvr>
                                      <p:to>
                                        <p:strVal val="visible"/>
                                      </p:to>
                                    </p:set>
                                    <p:animEffect transition="in" filter="wipe(down)">
                                      <p:cBhvr>
                                        <p:cTn id="66" dur="500"/>
                                        <p:tgtEl>
                                          <p:spTgt spid="15">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1">
                                            <p:bg/>
                                          </p:spTgt>
                                        </p:tgtEl>
                                        <p:attrNameLst>
                                          <p:attrName>style.visibility</p:attrName>
                                        </p:attrNameLst>
                                      </p:cBhvr>
                                      <p:to>
                                        <p:strVal val="visible"/>
                                      </p:to>
                                    </p:set>
                                    <p:animEffect transition="in" filter="wipe(down)">
                                      <p:cBhvr>
                                        <p:cTn id="71" dur="500"/>
                                        <p:tgtEl>
                                          <p:spTgt spid="11">
                                            <p:bg/>
                                          </p:spTgt>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11">
                                            <p:txEl>
                                              <p:pRg st="0" end="0"/>
                                            </p:txEl>
                                          </p:spTgt>
                                        </p:tgtEl>
                                        <p:attrNameLst>
                                          <p:attrName>style.visibility</p:attrName>
                                        </p:attrNameLst>
                                      </p:cBhvr>
                                      <p:to>
                                        <p:strVal val="visible"/>
                                      </p:to>
                                    </p:set>
                                    <p:animEffect transition="in" filter="wipe(down)">
                                      <p:cBhvr>
                                        <p:cTn id="74" dur="500"/>
                                        <p:tgtEl>
                                          <p:spTgt spid="11">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050"/>
                                        </p:tgtEl>
                                        <p:attrNameLst>
                                          <p:attrName>style.visibility</p:attrName>
                                        </p:attrNameLst>
                                      </p:cBhvr>
                                      <p:to>
                                        <p:strVal val="visible"/>
                                      </p:to>
                                    </p:set>
                                    <p:anim calcmode="lin" valueType="num">
                                      <p:cBhvr additive="base">
                                        <p:cTn id="79" dur="500" fill="hold"/>
                                        <p:tgtEl>
                                          <p:spTgt spid="2050"/>
                                        </p:tgtEl>
                                        <p:attrNameLst>
                                          <p:attrName>ppt_x</p:attrName>
                                        </p:attrNameLst>
                                      </p:cBhvr>
                                      <p:tavLst>
                                        <p:tav tm="0">
                                          <p:val>
                                            <p:strVal val="#ppt_x"/>
                                          </p:val>
                                        </p:tav>
                                        <p:tav tm="100000">
                                          <p:val>
                                            <p:strVal val="#ppt_x"/>
                                          </p:val>
                                        </p:tav>
                                      </p:tavLst>
                                    </p:anim>
                                    <p:anim calcmode="lin" valueType="num">
                                      <p:cBhvr additive="base">
                                        <p:cTn id="8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053"/>
                                        </p:tgtEl>
                                        <p:attrNameLst>
                                          <p:attrName>style.visibility</p:attrName>
                                        </p:attrNameLst>
                                      </p:cBhvr>
                                      <p:to>
                                        <p:strVal val="visible"/>
                                      </p:to>
                                    </p:set>
                                    <p:anim calcmode="lin" valueType="num">
                                      <p:cBhvr additive="base">
                                        <p:cTn id="85" dur="500" fill="hold"/>
                                        <p:tgtEl>
                                          <p:spTgt spid="2053"/>
                                        </p:tgtEl>
                                        <p:attrNameLst>
                                          <p:attrName>ppt_x</p:attrName>
                                        </p:attrNameLst>
                                      </p:cBhvr>
                                      <p:tavLst>
                                        <p:tav tm="0">
                                          <p:val>
                                            <p:strVal val="#ppt_x"/>
                                          </p:val>
                                        </p:tav>
                                        <p:tav tm="100000">
                                          <p:val>
                                            <p:strVal val="#ppt_x"/>
                                          </p:val>
                                        </p:tav>
                                      </p:tavLst>
                                    </p:anim>
                                    <p:anim calcmode="lin" valueType="num">
                                      <p:cBhvr additive="base">
                                        <p:cTn id="86"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2051"/>
                                        </p:tgtEl>
                                        <p:attrNameLst>
                                          <p:attrName>style.visibility</p:attrName>
                                        </p:attrNameLst>
                                      </p:cBhvr>
                                      <p:to>
                                        <p:strVal val="visible"/>
                                      </p:to>
                                    </p:set>
                                    <p:animEffect transition="in" filter="wipe(down)">
                                      <p:cBhvr>
                                        <p:cTn id="91" dur="500"/>
                                        <p:tgtEl>
                                          <p:spTgt spid="2051"/>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2052"/>
                                        </p:tgtEl>
                                        <p:attrNameLst>
                                          <p:attrName>style.visibility</p:attrName>
                                        </p:attrNameLst>
                                      </p:cBhvr>
                                      <p:to>
                                        <p:strVal val="visible"/>
                                      </p:to>
                                    </p:set>
                                    <p:anim calcmode="lin" valueType="num">
                                      <p:cBhvr additive="base">
                                        <p:cTn id="96" dur="500" fill="hold"/>
                                        <p:tgtEl>
                                          <p:spTgt spid="2052"/>
                                        </p:tgtEl>
                                        <p:attrNameLst>
                                          <p:attrName>ppt_x</p:attrName>
                                        </p:attrNameLst>
                                      </p:cBhvr>
                                      <p:tavLst>
                                        <p:tav tm="0">
                                          <p:val>
                                            <p:strVal val="#ppt_x"/>
                                          </p:val>
                                        </p:tav>
                                        <p:tav tm="100000">
                                          <p:val>
                                            <p:strVal val="#ppt_x"/>
                                          </p:val>
                                        </p:tav>
                                      </p:tavLst>
                                    </p:anim>
                                    <p:anim calcmode="lin" valueType="num">
                                      <p:cBhvr additive="base">
                                        <p:cTn id="97"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11" grpId="0" build="allAtOnce" animBg="1"/>
      <p:bldP spid="12" grpId="0" build="allAtOnce" animBg="1"/>
      <p:bldP spid="13" grpId="0" build="allAtOnce" animBg="1"/>
      <p:bldP spid="14" grpId="0" build="allAtOnce" animBg="1"/>
      <p:bldP spid="15" grpId="0" build="allAtOnce" animBg="1"/>
      <p:bldP spid="16" grpId="0" build="allAtOnce" animBg="1"/>
      <p:bldP spid="17" grpId="0" build="allAtOnce" animBg="1"/>
      <p:bldP spid="18"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67544" y="1772816"/>
            <a:ext cx="8496944" cy="4608512"/>
          </a:xfrm>
        </p:spPr>
        <p:txBody>
          <a:bodyPr/>
          <a:lstStyle/>
          <a:p>
            <a:pPr>
              <a:buNone/>
            </a:pPr>
            <a:r>
              <a:rPr lang="de-DE" dirty="0" smtClean="0"/>
              <a:t>Flora</a:t>
            </a:r>
            <a:endParaRPr lang="cs-CZ" dirty="0"/>
          </a:p>
        </p:txBody>
      </p:sp>
      <p:sp>
        <p:nvSpPr>
          <p:cNvPr id="3" name="Nadpis 2"/>
          <p:cNvSpPr>
            <a:spLocks noGrp="1"/>
          </p:cNvSpPr>
          <p:nvPr>
            <p:ph type="title"/>
          </p:nvPr>
        </p:nvSpPr>
        <p:spPr>
          <a:xfrm>
            <a:off x="395536" y="1196752"/>
            <a:ext cx="8208912" cy="733474"/>
          </a:xfrm>
        </p:spPr>
        <p:txBody>
          <a:bodyPr>
            <a:normAutofit fontScale="90000"/>
          </a:bodyPr>
          <a:lstStyle/>
          <a:p>
            <a:pPr algn="ctr"/>
            <a:r>
              <a:rPr lang="es-MX" dirty="0" smtClean="0"/>
              <a:t>       </a:t>
            </a:r>
            <a:r>
              <a:rPr lang="es-MX" sz="6700" dirty="0" smtClean="0">
                <a:latin typeface="French Script MT" pitchFamily="66" charset="0"/>
              </a:rPr>
              <a:t>Natur - Flora</a:t>
            </a:r>
            <a:endParaRPr lang="cs-CZ" sz="6700" dirty="0"/>
          </a:p>
        </p:txBody>
      </p:sp>
      <p:pic>
        <p:nvPicPr>
          <p:cNvPr id="4" name="Picture 3" descr="C:\Users\lucia\Pictures\Nový priečinok\blume_171.gif"/>
          <p:cNvPicPr>
            <a:picLocks noChangeAspect="1" noChangeArrowheads="1" noCrop="1"/>
          </p:cNvPicPr>
          <p:nvPr/>
        </p:nvPicPr>
        <p:blipFill>
          <a:blip r:embed="rId2" cstate="print"/>
          <a:srcRect/>
          <a:stretch>
            <a:fillRect/>
          </a:stretch>
        </p:blipFill>
        <p:spPr bwMode="auto">
          <a:xfrm rot="20307360">
            <a:off x="1116582" y="2073917"/>
            <a:ext cx="1857375" cy="1143000"/>
          </a:xfrm>
          <a:prstGeom prst="rect">
            <a:avLst/>
          </a:prstGeom>
          <a:noFill/>
        </p:spPr>
      </p:pic>
      <p:pic>
        <p:nvPicPr>
          <p:cNvPr id="5" name="Picture 5" descr="C:\Users\lucia\Pictures\Nový priečinok\imagesNO4KY47I binder-fbm.de.jpg"/>
          <p:cNvPicPr>
            <a:picLocks noChangeAspect="1" noChangeArrowheads="1"/>
          </p:cNvPicPr>
          <p:nvPr/>
        </p:nvPicPr>
        <p:blipFill>
          <a:blip r:embed="rId3" cstate="print"/>
          <a:srcRect/>
          <a:stretch>
            <a:fillRect/>
          </a:stretch>
        </p:blipFill>
        <p:spPr bwMode="auto">
          <a:xfrm rot="20697799">
            <a:off x="3242497" y="2297382"/>
            <a:ext cx="2609850" cy="1752600"/>
          </a:xfrm>
          <a:prstGeom prst="rect">
            <a:avLst/>
          </a:prstGeom>
          <a:noFill/>
        </p:spPr>
      </p:pic>
      <p:pic>
        <p:nvPicPr>
          <p:cNvPr id="6" name="Picture 9" descr="C:\Users\lucia\Pictures\Nový priečinok\Nelke.png"/>
          <p:cNvPicPr>
            <a:picLocks noChangeAspect="1" noChangeArrowheads="1"/>
          </p:cNvPicPr>
          <p:nvPr/>
        </p:nvPicPr>
        <p:blipFill>
          <a:blip r:embed="rId4" cstate="print"/>
          <a:srcRect/>
          <a:stretch>
            <a:fillRect/>
          </a:stretch>
        </p:blipFill>
        <p:spPr bwMode="auto">
          <a:xfrm rot="1984198">
            <a:off x="5588714" y="5373730"/>
            <a:ext cx="1333500" cy="1219200"/>
          </a:xfrm>
          <a:prstGeom prst="rect">
            <a:avLst/>
          </a:prstGeom>
          <a:noFill/>
        </p:spPr>
      </p:pic>
      <p:pic>
        <p:nvPicPr>
          <p:cNvPr id="7" name="Picture 6" descr="C:\Users\lucia\Pictures\Nový priečinok\Buche.png"/>
          <p:cNvPicPr>
            <a:picLocks noChangeAspect="1" noChangeArrowheads="1"/>
          </p:cNvPicPr>
          <p:nvPr/>
        </p:nvPicPr>
        <p:blipFill>
          <a:blip r:embed="rId5" cstate="print"/>
          <a:srcRect/>
          <a:stretch>
            <a:fillRect/>
          </a:stretch>
        </p:blipFill>
        <p:spPr bwMode="auto">
          <a:xfrm rot="1046760">
            <a:off x="5493795" y="3943907"/>
            <a:ext cx="1685925" cy="1123950"/>
          </a:xfrm>
          <a:prstGeom prst="rect">
            <a:avLst/>
          </a:prstGeom>
          <a:noFill/>
        </p:spPr>
      </p:pic>
      <p:pic>
        <p:nvPicPr>
          <p:cNvPr id="8" name="Picture 2" descr="C:\Users\lucia\Pictures\Nový priečinok\blume_016.gif"/>
          <p:cNvPicPr>
            <a:picLocks noChangeAspect="1" noChangeArrowheads="1" noCrop="1"/>
          </p:cNvPicPr>
          <p:nvPr/>
        </p:nvPicPr>
        <p:blipFill>
          <a:blip r:embed="rId6" cstate="print"/>
          <a:srcRect/>
          <a:stretch>
            <a:fillRect/>
          </a:stretch>
        </p:blipFill>
        <p:spPr bwMode="auto">
          <a:xfrm rot="2471292">
            <a:off x="7611913" y="4928173"/>
            <a:ext cx="866775" cy="1247775"/>
          </a:xfrm>
          <a:prstGeom prst="rect">
            <a:avLst/>
          </a:prstGeom>
          <a:noFill/>
        </p:spPr>
      </p:pic>
      <p:pic>
        <p:nvPicPr>
          <p:cNvPr id="9" name="Picture 7" descr="C:\Users\lucia\Pictures\Nový priečinok\Birke.png"/>
          <p:cNvPicPr>
            <a:picLocks noChangeAspect="1" noChangeArrowheads="1"/>
          </p:cNvPicPr>
          <p:nvPr/>
        </p:nvPicPr>
        <p:blipFill>
          <a:blip r:embed="rId7" cstate="print"/>
          <a:srcRect/>
          <a:stretch>
            <a:fillRect/>
          </a:stretch>
        </p:blipFill>
        <p:spPr bwMode="auto">
          <a:xfrm rot="19552832">
            <a:off x="3203577" y="4607249"/>
            <a:ext cx="1584176" cy="1512168"/>
          </a:xfrm>
          <a:prstGeom prst="rect">
            <a:avLst/>
          </a:prstGeom>
          <a:noFill/>
        </p:spPr>
      </p:pic>
      <p:pic>
        <p:nvPicPr>
          <p:cNvPr id="10" name="Picture 4" descr="C:\Users\lucia\Pictures\Nový priečinok\baum_013.gif"/>
          <p:cNvPicPr>
            <a:picLocks noChangeAspect="1" noChangeArrowheads="1" noCrop="1"/>
          </p:cNvPicPr>
          <p:nvPr/>
        </p:nvPicPr>
        <p:blipFill>
          <a:blip r:embed="rId8" cstate="print"/>
          <a:srcRect/>
          <a:stretch>
            <a:fillRect/>
          </a:stretch>
        </p:blipFill>
        <p:spPr bwMode="auto">
          <a:xfrm rot="19746013">
            <a:off x="1813129" y="3478442"/>
            <a:ext cx="1428750" cy="1428750"/>
          </a:xfrm>
          <a:prstGeom prst="rect">
            <a:avLst/>
          </a:prstGeom>
          <a:noFill/>
        </p:spPr>
      </p:pic>
      <p:pic>
        <p:nvPicPr>
          <p:cNvPr id="11" name="Picture 8" descr="C:\Users\lucia\Pictures\Nový priečinok\Ahorn.png"/>
          <p:cNvPicPr>
            <a:picLocks noChangeAspect="1" noChangeArrowheads="1"/>
          </p:cNvPicPr>
          <p:nvPr/>
        </p:nvPicPr>
        <p:blipFill>
          <a:blip r:embed="rId9" cstate="print"/>
          <a:srcRect/>
          <a:stretch>
            <a:fillRect/>
          </a:stretch>
        </p:blipFill>
        <p:spPr bwMode="auto">
          <a:xfrm rot="20765164">
            <a:off x="6272050" y="1753618"/>
            <a:ext cx="1781175" cy="1181100"/>
          </a:xfrm>
          <a:prstGeom prst="rect">
            <a:avLst/>
          </a:prstGeom>
          <a:noFill/>
        </p:spPr>
      </p:pic>
      <p:sp>
        <p:nvSpPr>
          <p:cNvPr id="12" name="TextovéPole 11"/>
          <p:cNvSpPr txBox="1"/>
          <p:nvPr/>
        </p:nvSpPr>
        <p:spPr>
          <a:xfrm rot="20320035">
            <a:off x="1396819" y="3089197"/>
            <a:ext cx="2160240" cy="369332"/>
          </a:xfrm>
          <a:prstGeom prst="rect">
            <a:avLst/>
          </a:prstGeom>
          <a:noFill/>
        </p:spPr>
        <p:txBody>
          <a:bodyPr wrap="square" rtlCol="0">
            <a:spAutoFit/>
          </a:bodyPr>
          <a:lstStyle/>
          <a:p>
            <a:r>
              <a:rPr lang="es-MX" dirty="0" smtClean="0"/>
              <a:t>Sonnenblumen</a:t>
            </a:r>
            <a:endParaRPr lang="cs-CZ" dirty="0"/>
          </a:p>
        </p:txBody>
      </p:sp>
      <p:sp>
        <p:nvSpPr>
          <p:cNvPr id="13" name="TextovéPole 12"/>
          <p:cNvSpPr txBox="1"/>
          <p:nvPr/>
        </p:nvSpPr>
        <p:spPr>
          <a:xfrm rot="20707816">
            <a:off x="3789924" y="3997271"/>
            <a:ext cx="2232248" cy="369332"/>
          </a:xfrm>
          <a:prstGeom prst="rect">
            <a:avLst/>
          </a:prstGeom>
          <a:noFill/>
        </p:spPr>
        <p:txBody>
          <a:bodyPr wrap="square" rtlCol="0">
            <a:spAutoFit/>
          </a:bodyPr>
          <a:lstStyle/>
          <a:p>
            <a:pPr algn="ctr"/>
            <a:r>
              <a:rPr lang="es-MX" dirty="0" smtClean="0"/>
              <a:t>Wald</a:t>
            </a:r>
            <a:endParaRPr lang="cs-CZ" dirty="0"/>
          </a:p>
        </p:txBody>
      </p:sp>
      <p:pic>
        <p:nvPicPr>
          <p:cNvPr id="1026" name="Picture 2" descr="C:\Users\lucia\Pictures\Nový priečinok\Sträucher.png"/>
          <p:cNvPicPr>
            <a:picLocks noChangeAspect="1" noChangeArrowheads="1"/>
          </p:cNvPicPr>
          <p:nvPr/>
        </p:nvPicPr>
        <p:blipFill>
          <a:blip r:embed="rId10" cstate="print"/>
          <a:srcRect/>
          <a:stretch>
            <a:fillRect/>
          </a:stretch>
        </p:blipFill>
        <p:spPr bwMode="auto">
          <a:xfrm>
            <a:off x="7092280" y="3356992"/>
            <a:ext cx="1800225" cy="1200150"/>
          </a:xfrm>
          <a:prstGeom prst="rect">
            <a:avLst/>
          </a:prstGeom>
          <a:noFill/>
        </p:spPr>
      </p:pic>
      <p:pic>
        <p:nvPicPr>
          <p:cNvPr id="15" name="Obrázek 6"/>
          <p:cNvPicPr>
            <a:picLocks noChangeAspect="1" noChangeArrowheads="1"/>
          </p:cNvPicPr>
          <p:nvPr/>
        </p:nvPicPr>
        <p:blipFill>
          <a:blip r:embed="rId11" cstate="print"/>
          <a:srcRect/>
          <a:stretch>
            <a:fillRect/>
          </a:stretch>
        </p:blipFill>
        <p:spPr bwMode="auto">
          <a:xfrm>
            <a:off x="467544" y="188640"/>
            <a:ext cx="2428875" cy="554038"/>
          </a:xfrm>
          <a:prstGeom prst="rect">
            <a:avLst/>
          </a:prstGeom>
          <a:noFill/>
          <a:ln w="9525">
            <a:noFill/>
            <a:miter lim="800000"/>
            <a:headEnd/>
            <a:tailEnd/>
          </a:ln>
        </p:spPr>
      </p:pic>
      <p:pic>
        <p:nvPicPr>
          <p:cNvPr id="16" name="Obrázek 15" descr="C:\Users\Maruška\Pictures\Desktop\Aktualne_Asfeu_prirucka\LOGá_ASFEU_povinné\op_vz_logo.gif"/>
          <p:cNvPicPr>
            <a:picLocks noChangeAspect="1" noChangeArrowheads="1"/>
          </p:cNvPicPr>
          <p:nvPr/>
        </p:nvPicPr>
        <p:blipFill>
          <a:blip r:embed="rId12" r:link="rId13" cstate="print"/>
          <a:srcRect r="52457" b="50406"/>
          <a:stretch>
            <a:fillRect/>
          </a:stretch>
        </p:blipFill>
        <p:spPr bwMode="auto">
          <a:xfrm>
            <a:off x="6732240" y="0"/>
            <a:ext cx="1041400" cy="1041400"/>
          </a:xfrm>
          <a:prstGeom prst="rect">
            <a:avLst/>
          </a:prstGeom>
          <a:noFill/>
          <a:ln w="9525">
            <a:noFill/>
            <a:miter lim="800000"/>
            <a:headEnd/>
            <a:tailEnd/>
          </a:ln>
        </p:spPr>
      </p:pic>
      <p:pic>
        <p:nvPicPr>
          <p:cNvPr id="17" name="Obrázek 4" descr="EU-ESF-VERTICAL-COLOR"/>
          <p:cNvPicPr>
            <a:picLocks noChangeAspect="1" noChangeArrowheads="1"/>
          </p:cNvPicPr>
          <p:nvPr/>
        </p:nvPicPr>
        <p:blipFill>
          <a:blip r:embed="rId14" cstate="print"/>
          <a:srcRect/>
          <a:stretch>
            <a:fillRect/>
          </a:stretch>
        </p:blipFill>
        <p:spPr bwMode="auto">
          <a:xfrm>
            <a:off x="7884368" y="116632"/>
            <a:ext cx="1019175" cy="947737"/>
          </a:xfrm>
          <a:prstGeom prst="rect">
            <a:avLst/>
          </a:prstGeom>
          <a:noFill/>
          <a:ln w="9525">
            <a:noFill/>
            <a:miter lim="800000"/>
            <a:headEnd/>
            <a:tailEnd/>
          </a:ln>
        </p:spPr>
      </p:pic>
      <p:sp>
        <p:nvSpPr>
          <p:cNvPr id="18" name="TextovéPole 17"/>
          <p:cNvSpPr txBox="1"/>
          <p:nvPr/>
        </p:nvSpPr>
        <p:spPr>
          <a:xfrm rot="1001524">
            <a:off x="5508104" y="5013176"/>
            <a:ext cx="1440160" cy="369332"/>
          </a:xfrm>
          <a:prstGeom prst="rect">
            <a:avLst/>
          </a:prstGeom>
          <a:noFill/>
        </p:spPr>
        <p:txBody>
          <a:bodyPr wrap="square" rtlCol="0">
            <a:spAutoFit/>
          </a:bodyPr>
          <a:lstStyle/>
          <a:p>
            <a:r>
              <a:rPr lang="es-MX" dirty="0" smtClean="0"/>
              <a:t>Buche</a:t>
            </a:r>
            <a:endParaRPr lang="cs-CZ" dirty="0"/>
          </a:p>
        </p:txBody>
      </p:sp>
      <p:sp>
        <p:nvSpPr>
          <p:cNvPr id="19" name="TextovéPole 18"/>
          <p:cNvSpPr txBox="1"/>
          <p:nvPr/>
        </p:nvSpPr>
        <p:spPr>
          <a:xfrm rot="19556888">
            <a:off x="3752672" y="5971895"/>
            <a:ext cx="1523794" cy="369332"/>
          </a:xfrm>
          <a:prstGeom prst="rect">
            <a:avLst/>
          </a:prstGeom>
          <a:noFill/>
        </p:spPr>
        <p:txBody>
          <a:bodyPr wrap="square" rtlCol="0">
            <a:spAutoFit/>
          </a:bodyPr>
          <a:lstStyle/>
          <a:p>
            <a:pPr algn="ctr"/>
            <a:r>
              <a:rPr lang="es-MX" dirty="0" smtClean="0"/>
              <a:t>Birke</a:t>
            </a:r>
            <a:endParaRPr lang="cs-CZ" b="1" dirty="0"/>
          </a:p>
        </p:txBody>
      </p:sp>
      <p:sp>
        <p:nvSpPr>
          <p:cNvPr id="20" name="TextovéPole 19"/>
          <p:cNvSpPr txBox="1"/>
          <p:nvPr/>
        </p:nvSpPr>
        <p:spPr>
          <a:xfrm>
            <a:off x="5220072" y="6309320"/>
            <a:ext cx="1872208" cy="369332"/>
          </a:xfrm>
          <a:prstGeom prst="rect">
            <a:avLst/>
          </a:prstGeom>
          <a:noFill/>
        </p:spPr>
        <p:txBody>
          <a:bodyPr wrap="square" rtlCol="0">
            <a:spAutoFit/>
          </a:bodyPr>
          <a:lstStyle/>
          <a:p>
            <a:pPr algn="ctr"/>
            <a:r>
              <a:rPr lang="es-MX" dirty="0" smtClean="0"/>
              <a:t>Nelke</a:t>
            </a:r>
            <a:endParaRPr lang="cs-CZ" dirty="0"/>
          </a:p>
        </p:txBody>
      </p:sp>
      <p:sp>
        <p:nvSpPr>
          <p:cNvPr id="21" name="TextovéPole 20"/>
          <p:cNvSpPr txBox="1"/>
          <p:nvPr/>
        </p:nvSpPr>
        <p:spPr>
          <a:xfrm>
            <a:off x="7452320" y="6093296"/>
            <a:ext cx="1152128" cy="369332"/>
          </a:xfrm>
          <a:prstGeom prst="rect">
            <a:avLst/>
          </a:prstGeom>
          <a:noFill/>
        </p:spPr>
        <p:txBody>
          <a:bodyPr wrap="square" rtlCol="0">
            <a:spAutoFit/>
          </a:bodyPr>
          <a:lstStyle/>
          <a:p>
            <a:r>
              <a:rPr lang="de-DE" dirty="0" smtClean="0"/>
              <a:t>Rose</a:t>
            </a:r>
            <a:endParaRPr lang="cs-CZ" dirty="0"/>
          </a:p>
        </p:txBody>
      </p:sp>
      <p:sp>
        <p:nvSpPr>
          <p:cNvPr id="22" name="TextovéPole 21"/>
          <p:cNvSpPr txBox="1"/>
          <p:nvPr/>
        </p:nvSpPr>
        <p:spPr>
          <a:xfrm>
            <a:off x="7236296" y="4509120"/>
            <a:ext cx="1584176" cy="369332"/>
          </a:xfrm>
          <a:prstGeom prst="rect">
            <a:avLst/>
          </a:prstGeom>
          <a:noFill/>
        </p:spPr>
        <p:txBody>
          <a:bodyPr wrap="square" rtlCol="0">
            <a:spAutoFit/>
          </a:bodyPr>
          <a:lstStyle/>
          <a:p>
            <a:r>
              <a:rPr lang="de-DE" dirty="0" smtClean="0"/>
              <a:t>Sträucher</a:t>
            </a:r>
            <a:endParaRPr lang="cs-CZ" dirty="0"/>
          </a:p>
        </p:txBody>
      </p:sp>
      <p:sp>
        <p:nvSpPr>
          <p:cNvPr id="23" name="TextovéPole 22"/>
          <p:cNvSpPr txBox="1"/>
          <p:nvPr/>
        </p:nvSpPr>
        <p:spPr>
          <a:xfrm rot="20734100">
            <a:off x="6588224" y="2924944"/>
            <a:ext cx="1872208" cy="369332"/>
          </a:xfrm>
          <a:prstGeom prst="rect">
            <a:avLst/>
          </a:prstGeom>
          <a:noFill/>
        </p:spPr>
        <p:txBody>
          <a:bodyPr wrap="square" rtlCol="0">
            <a:spAutoFit/>
          </a:bodyPr>
          <a:lstStyle/>
          <a:p>
            <a:pPr algn="ctr"/>
            <a:r>
              <a:rPr lang="de-DE" dirty="0" smtClean="0"/>
              <a:t>Ahorn</a:t>
            </a:r>
            <a:endParaRPr lang="cs-CZ" dirty="0"/>
          </a:p>
        </p:txBody>
      </p:sp>
      <p:sp>
        <p:nvSpPr>
          <p:cNvPr id="24" name="TextovéPole 23"/>
          <p:cNvSpPr txBox="1"/>
          <p:nvPr/>
        </p:nvSpPr>
        <p:spPr>
          <a:xfrm rot="19954581">
            <a:off x="2091880" y="4739978"/>
            <a:ext cx="1944216" cy="369332"/>
          </a:xfrm>
          <a:prstGeom prst="rect">
            <a:avLst/>
          </a:prstGeom>
          <a:noFill/>
        </p:spPr>
        <p:txBody>
          <a:bodyPr wrap="square" rtlCol="0">
            <a:spAutoFit/>
          </a:bodyPr>
          <a:lstStyle/>
          <a:p>
            <a:r>
              <a:rPr lang="de-DE" dirty="0" smtClean="0"/>
              <a:t>Eiche</a:t>
            </a:r>
            <a:endParaRPr lang="cs-CZ" dirty="0"/>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path" presetSubtype="0" accel="50000" decel="50000" fill="hold" nodeType="clickEffect">
                                  <p:stCondLst>
                                    <p:cond delay="0"/>
                                  </p:stCondLst>
                                  <p:childTnLst>
                                    <p:animMotion origin="layout" path="M 0 0  C 0.03 -0.05067  0.075 -0.08267  0.125 -0.08267  C 0.175 -0.08267  0.22 -0.05067  0.25 0  C 0.22 0.05067  0.175 0.08267  0.125 0.08267  C 0.075 0.08267  0.03 0.05067  0 0  Z" pathEditMode="relative" ptsTypes="">
                                      <p:cBhvr>
                                        <p:cTn id="6" dur="2000" fill="hold"/>
                                        <p:tgtEl>
                                          <p:spTgt spid="1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nodeType="clickEffect">
                                  <p:stCondLst>
                                    <p:cond delay="0"/>
                                  </p:stCondLst>
                                  <p:childTnLst>
                                    <p:animEffect transition="out" filter="fade">
                                      <p:cBhvr>
                                        <p:cTn id="10" dur="500" tmFilter="0, 0; .2, .5; .8, .5; 1, 0"/>
                                        <p:tgtEl>
                                          <p:spTgt spid="1026"/>
                                        </p:tgtEl>
                                      </p:cBhvr>
                                    </p:animEffect>
                                    <p:animScale>
                                      <p:cBhvr>
                                        <p:cTn id="11" dur="250" autoRev="1" fill="hold"/>
                                        <p:tgtEl>
                                          <p:spTgt spid="1026"/>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nodeType="clickEffect">
                                  <p:stCondLst>
                                    <p:cond delay="0"/>
                                  </p:stCondLst>
                                  <p:childTnLst>
                                    <p:animRot by="21600000">
                                      <p:cBhvr>
                                        <p:cTn id="15" dur="2000" fill="hold"/>
                                        <p:tgtEl>
                                          <p:spTgt spid="5"/>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nodeType="clickEffect">
                                  <p:stCondLst>
                                    <p:cond delay="0"/>
                                  </p:stCondLst>
                                  <p:childTnLst>
                                    <p:animScale>
                                      <p:cBhvr>
                                        <p:cTn id="19" dur="2000" fill="hold"/>
                                        <p:tgtEl>
                                          <p:spTgt spid="7"/>
                                        </p:tgtEl>
                                      </p:cBhvr>
                                      <p:by x="150000" y="150000"/>
                                    </p:animScale>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9" presetClass="emph" presetSubtype="0" fill="hold" nodeType="clickEffect">
                                  <p:stCondLst>
                                    <p:cond delay="0"/>
                                  </p:stCondLst>
                                  <p:childTnLst>
                                    <p:animClr clrSpc="rgb" dir="cw">
                                      <p:cBhvr override="childStyle">
                                        <p:cTn id="29" dur="500" fill="hold"/>
                                        <p:tgtEl>
                                          <p:spTgt spid="4"/>
                                        </p:tgtEl>
                                        <p:attrNameLst>
                                          <p:attrName>style.color</p:attrName>
                                        </p:attrNameLst>
                                      </p:cBhvr>
                                      <p:to>
                                        <a:schemeClr val="accent2"/>
                                      </p:to>
                                    </p:animClr>
                                    <p:animClr clrSpc="rgb" dir="cw">
                                      <p:cBhvr>
                                        <p:cTn id="30" dur="500" fill="hold"/>
                                        <p:tgtEl>
                                          <p:spTgt spid="4"/>
                                        </p:tgtEl>
                                        <p:attrNameLst>
                                          <p:attrName>fillcolor</p:attrName>
                                        </p:attrNameLst>
                                      </p:cBhvr>
                                      <p:to>
                                        <a:schemeClr val="accent2"/>
                                      </p:to>
                                    </p:animClr>
                                    <p:set>
                                      <p:cBhvr>
                                        <p:cTn id="31" dur="500" fill="hold"/>
                                        <p:tgtEl>
                                          <p:spTgt spid="4"/>
                                        </p:tgtEl>
                                        <p:attrNameLst>
                                          <p:attrName>fill.type</p:attrName>
                                        </p:attrNameLst>
                                      </p:cBhvr>
                                      <p:to>
                                        <p:strVal val="solid"/>
                                      </p:to>
                                    </p:set>
                                    <p:set>
                                      <p:cBhvr>
                                        <p:cTn id="32" dur="500" fill="hold"/>
                                        <p:tgtEl>
                                          <p:spTgt spid="4"/>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33" presetClass="emph" presetSubtype="0" fill="remove" nodeType="clickEffect">
                                  <p:stCondLst>
                                    <p:cond delay="0"/>
                                  </p:stCondLst>
                                  <p:childTnLst>
                                    <p:animClr clrSpc="rgb" dir="cw">
                                      <p:cBhvr override="childStyle">
                                        <p:cTn id="36" dur="1500" accel="50000" autoRev="1" fill="hold" tmFilter="0, 0; .33333, 1; 1, 1">
                                          <p:stCondLst>
                                            <p:cond delay="0"/>
                                          </p:stCondLst>
                                        </p:cTn>
                                        <p:tgtEl>
                                          <p:spTgt spid="10"/>
                                        </p:tgtEl>
                                        <p:attrNameLst>
                                          <p:attrName>style.color</p:attrName>
                                        </p:attrNameLst>
                                      </p:cBhvr>
                                      <p:to>
                                        <a:schemeClr val="accent2"/>
                                      </p:to>
                                    </p:animClr>
                                    <p:animClr clrSpc="rgb" dir="cw">
                                      <p:cBhvr>
                                        <p:cTn id="37" dur="1500" accel="50000" autoRev="1" fill="hold" tmFilter="0, 0; .33333, 1; 1, 1">
                                          <p:stCondLst>
                                            <p:cond delay="0"/>
                                          </p:stCondLst>
                                        </p:cTn>
                                        <p:tgtEl>
                                          <p:spTgt spid="10"/>
                                        </p:tgtEl>
                                        <p:attrNameLst>
                                          <p:attrName>fillcolor</p:attrName>
                                        </p:attrNameLst>
                                      </p:cBhvr>
                                      <p:to>
                                        <a:schemeClr val="accent2"/>
                                      </p:to>
                                    </p:animClr>
                                    <p:set>
                                      <p:cBhvr>
                                        <p:cTn id="38" dur="3000" fill="hold"/>
                                        <p:tgtEl>
                                          <p:spTgt spid="10"/>
                                        </p:tgtEl>
                                        <p:attrNameLst>
                                          <p:attrName>fill.type</p:attrName>
                                        </p:attrNameLst>
                                      </p:cBhvr>
                                      <p:to>
                                        <p:strVal val="solid"/>
                                      </p:to>
                                    </p:set>
                                    <p:set>
                                      <p:cBhvr>
                                        <p:cTn id="39" dur="3000" fill="hold"/>
                                        <p:tgtEl>
                                          <p:spTgt spid="10"/>
                                        </p:tgtEl>
                                        <p:attrNameLst>
                                          <p:attrName>fill.on</p:attrName>
                                        </p:attrNameLst>
                                      </p:cBhvr>
                                      <p:to>
                                        <p:strVal val="true"/>
                                      </p:to>
                                    </p:set>
                                    <p:animScale>
                                      <p:cBhvr>
                                        <p:cTn id="40" dur="1500" accel="50000" autoRev="1" fill="hold" tmFilter="0, 0; .33333, 1; 1, 1">
                                          <p:stCondLst>
                                            <p:cond delay="0"/>
                                          </p:stCondLst>
                                        </p:cTn>
                                        <p:tgtEl>
                                          <p:spTgt spid="10"/>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57200" y="1124744"/>
            <a:ext cx="8229600" cy="648072"/>
          </a:xfrm>
        </p:spPr>
        <p:txBody>
          <a:bodyPr>
            <a:noAutofit/>
          </a:bodyPr>
          <a:lstStyle/>
          <a:p>
            <a:pPr algn="ctr"/>
            <a:r>
              <a:rPr lang="es-MX" sz="6000" dirty="0" smtClean="0">
                <a:latin typeface="French Script MT" pitchFamily="66" charset="0"/>
              </a:rPr>
              <a:t>Natur - Fauna</a:t>
            </a:r>
            <a:endParaRPr lang="cs-CZ" sz="6000" dirty="0"/>
          </a:p>
        </p:txBody>
      </p:sp>
      <p:pic>
        <p:nvPicPr>
          <p:cNvPr id="3074" name="Picture 2" descr="C:\Users\lucia\Pictures\Nový priečinok\affe_15.gif"/>
          <p:cNvPicPr>
            <a:picLocks noGrp="1" noChangeAspect="1" noChangeArrowheads="1" noCrop="1"/>
          </p:cNvPicPr>
          <p:nvPr>
            <p:ph idx="1"/>
          </p:nvPr>
        </p:nvPicPr>
        <p:blipFill>
          <a:blip r:embed="rId2" cstate="print"/>
          <a:srcRect/>
          <a:stretch>
            <a:fillRect/>
          </a:stretch>
        </p:blipFill>
        <p:spPr bwMode="auto">
          <a:xfrm rot="2004648">
            <a:off x="7524328" y="4797152"/>
            <a:ext cx="936104" cy="1364357"/>
          </a:xfrm>
          <a:prstGeom prst="rect">
            <a:avLst/>
          </a:prstGeom>
          <a:noFill/>
        </p:spPr>
      </p:pic>
      <p:pic>
        <p:nvPicPr>
          <p:cNvPr id="3075" name="Picture 3" descr="C:\Users\lucia\Pictures\Nový priečinok\baer_08.gif"/>
          <p:cNvPicPr>
            <a:picLocks noChangeAspect="1" noChangeArrowheads="1" noCrop="1"/>
          </p:cNvPicPr>
          <p:nvPr/>
        </p:nvPicPr>
        <p:blipFill>
          <a:blip r:embed="rId3" cstate="print"/>
          <a:srcRect/>
          <a:stretch>
            <a:fillRect/>
          </a:stretch>
        </p:blipFill>
        <p:spPr bwMode="auto">
          <a:xfrm>
            <a:off x="6588224" y="2852936"/>
            <a:ext cx="1905000" cy="2276475"/>
          </a:xfrm>
          <a:prstGeom prst="rect">
            <a:avLst/>
          </a:prstGeom>
          <a:noFill/>
        </p:spPr>
      </p:pic>
      <p:pic>
        <p:nvPicPr>
          <p:cNvPr id="3076" name="Picture 4" descr="C:\Users\lucia\Pictures\Nový priečinok\dalmatiner_034.gif"/>
          <p:cNvPicPr>
            <a:picLocks noChangeAspect="1" noChangeArrowheads="1" noCrop="1"/>
          </p:cNvPicPr>
          <p:nvPr/>
        </p:nvPicPr>
        <p:blipFill>
          <a:blip r:embed="rId4" cstate="print"/>
          <a:srcRect/>
          <a:stretch>
            <a:fillRect/>
          </a:stretch>
        </p:blipFill>
        <p:spPr bwMode="auto">
          <a:xfrm rot="20737011">
            <a:off x="576555" y="2269908"/>
            <a:ext cx="1971675" cy="2286000"/>
          </a:xfrm>
          <a:prstGeom prst="rect">
            <a:avLst/>
          </a:prstGeom>
          <a:noFill/>
        </p:spPr>
      </p:pic>
      <p:pic>
        <p:nvPicPr>
          <p:cNvPr id="3077" name="Picture 5" descr="C:\Users\lucia\Pictures\Nový priečinok\fisch_135.gif"/>
          <p:cNvPicPr>
            <a:picLocks noChangeAspect="1" noChangeArrowheads="1" noCrop="1"/>
          </p:cNvPicPr>
          <p:nvPr/>
        </p:nvPicPr>
        <p:blipFill>
          <a:blip r:embed="rId5" cstate="print"/>
          <a:srcRect/>
          <a:stretch>
            <a:fillRect/>
          </a:stretch>
        </p:blipFill>
        <p:spPr bwMode="auto">
          <a:xfrm>
            <a:off x="1691680" y="4797152"/>
            <a:ext cx="1114425" cy="704850"/>
          </a:xfrm>
          <a:prstGeom prst="rect">
            <a:avLst/>
          </a:prstGeom>
          <a:noFill/>
        </p:spPr>
      </p:pic>
      <p:pic>
        <p:nvPicPr>
          <p:cNvPr id="3078" name="Picture 6" descr="C:\Users\lucia\Pictures\Nový priečinok\fuchs_17.gif"/>
          <p:cNvPicPr>
            <a:picLocks noChangeAspect="1" noChangeArrowheads="1" noCrop="1"/>
          </p:cNvPicPr>
          <p:nvPr/>
        </p:nvPicPr>
        <p:blipFill>
          <a:blip r:embed="rId6" cstate="print"/>
          <a:srcRect/>
          <a:stretch>
            <a:fillRect/>
          </a:stretch>
        </p:blipFill>
        <p:spPr bwMode="auto">
          <a:xfrm rot="1526998">
            <a:off x="2987824" y="4725144"/>
            <a:ext cx="1190625" cy="1457325"/>
          </a:xfrm>
          <a:prstGeom prst="rect">
            <a:avLst/>
          </a:prstGeom>
          <a:noFill/>
        </p:spPr>
      </p:pic>
      <p:pic>
        <p:nvPicPr>
          <p:cNvPr id="3079" name="Picture 7" descr="C:\Users\lucia\Pictures\Nový priečinok\giraffe_12.gif"/>
          <p:cNvPicPr>
            <a:picLocks noChangeAspect="1" noChangeArrowheads="1" noCrop="1"/>
          </p:cNvPicPr>
          <p:nvPr/>
        </p:nvPicPr>
        <p:blipFill>
          <a:blip r:embed="rId7" cstate="print"/>
          <a:srcRect/>
          <a:stretch>
            <a:fillRect/>
          </a:stretch>
        </p:blipFill>
        <p:spPr bwMode="auto">
          <a:xfrm rot="20346588">
            <a:off x="4562266" y="3242275"/>
            <a:ext cx="1876425" cy="2714625"/>
          </a:xfrm>
          <a:prstGeom prst="rect">
            <a:avLst/>
          </a:prstGeom>
          <a:noFill/>
        </p:spPr>
      </p:pic>
      <p:pic>
        <p:nvPicPr>
          <p:cNvPr id="3080" name="Picture 8" descr="C:\Users\lucia\Pictures\Nový priečinok\hamster_38.gif"/>
          <p:cNvPicPr>
            <a:picLocks noChangeAspect="1" noChangeArrowheads="1" noCrop="1"/>
          </p:cNvPicPr>
          <p:nvPr/>
        </p:nvPicPr>
        <p:blipFill>
          <a:blip r:embed="rId8" cstate="print"/>
          <a:srcRect/>
          <a:stretch>
            <a:fillRect/>
          </a:stretch>
        </p:blipFill>
        <p:spPr bwMode="auto">
          <a:xfrm rot="1677818">
            <a:off x="7590639" y="2157827"/>
            <a:ext cx="926030" cy="820534"/>
          </a:xfrm>
          <a:prstGeom prst="rect">
            <a:avLst/>
          </a:prstGeom>
          <a:noFill/>
        </p:spPr>
      </p:pic>
      <p:pic>
        <p:nvPicPr>
          <p:cNvPr id="3081" name="Picture 9" descr="C:\Users\lucia\Pictures\Nový priečinok\igel_04.gif"/>
          <p:cNvPicPr>
            <a:picLocks noChangeAspect="1" noChangeArrowheads="1" noCrop="1"/>
          </p:cNvPicPr>
          <p:nvPr/>
        </p:nvPicPr>
        <p:blipFill>
          <a:blip r:embed="rId9" cstate="print"/>
          <a:srcRect/>
          <a:stretch>
            <a:fillRect/>
          </a:stretch>
        </p:blipFill>
        <p:spPr bwMode="auto">
          <a:xfrm rot="20070353">
            <a:off x="3382422" y="2162389"/>
            <a:ext cx="1047750" cy="1066800"/>
          </a:xfrm>
          <a:prstGeom prst="rect">
            <a:avLst/>
          </a:prstGeom>
          <a:noFill/>
        </p:spPr>
      </p:pic>
      <p:pic>
        <p:nvPicPr>
          <p:cNvPr id="3082" name="Picture 10" descr="C:\Users\lucia\Pictures\Nový priečinok\loewe_16.gif"/>
          <p:cNvPicPr>
            <a:picLocks noChangeAspect="1" noChangeArrowheads="1" noCrop="1"/>
          </p:cNvPicPr>
          <p:nvPr/>
        </p:nvPicPr>
        <p:blipFill>
          <a:blip r:embed="rId10" cstate="print"/>
          <a:srcRect/>
          <a:stretch>
            <a:fillRect/>
          </a:stretch>
        </p:blipFill>
        <p:spPr bwMode="auto">
          <a:xfrm rot="2049806">
            <a:off x="5004048" y="2132856"/>
            <a:ext cx="1828800" cy="1066800"/>
          </a:xfrm>
          <a:prstGeom prst="rect">
            <a:avLst/>
          </a:prstGeom>
          <a:noFill/>
        </p:spPr>
      </p:pic>
      <p:pic>
        <p:nvPicPr>
          <p:cNvPr id="3083" name="Picture 11" descr="C:\Users\lucia\Pictures\Nový priečinok\maulwurf_02.gif"/>
          <p:cNvPicPr>
            <a:picLocks noChangeAspect="1" noChangeArrowheads="1" noCrop="1"/>
          </p:cNvPicPr>
          <p:nvPr/>
        </p:nvPicPr>
        <p:blipFill>
          <a:blip r:embed="rId11" cstate="print"/>
          <a:srcRect/>
          <a:stretch>
            <a:fillRect/>
          </a:stretch>
        </p:blipFill>
        <p:spPr bwMode="auto">
          <a:xfrm rot="20314988">
            <a:off x="2699792" y="3501008"/>
            <a:ext cx="952500" cy="885825"/>
          </a:xfrm>
          <a:prstGeom prst="rect">
            <a:avLst/>
          </a:prstGeom>
          <a:noFill/>
        </p:spPr>
      </p:pic>
      <p:pic>
        <p:nvPicPr>
          <p:cNvPr id="14" name="Obrázek 6"/>
          <p:cNvPicPr>
            <a:picLocks noChangeAspect="1" noChangeArrowheads="1"/>
          </p:cNvPicPr>
          <p:nvPr/>
        </p:nvPicPr>
        <p:blipFill>
          <a:blip r:embed="rId12" cstate="print"/>
          <a:srcRect/>
          <a:stretch>
            <a:fillRect/>
          </a:stretch>
        </p:blipFill>
        <p:spPr bwMode="auto">
          <a:xfrm>
            <a:off x="467544" y="188640"/>
            <a:ext cx="2428875" cy="554038"/>
          </a:xfrm>
          <a:prstGeom prst="rect">
            <a:avLst/>
          </a:prstGeom>
          <a:noFill/>
          <a:ln w="9525">
            <a:noFill/>
            <a:miter lim="800000"/>
            <a:headEnd/>
            <a:tailEnd/>
          </a:ln>
        </p:spPr>
      </p:pic>
      <p:pic>
        <p:nvPicPr>
          <p:cNvPr id="15" name="Obrázek 14" descr="C:\Users\Maruška\Pictures\Desktop\Aktualne_Asfeu_prirucka\LOGá_ASFEU_povinné\op_vz_logo.gif"/>
          <p:cNvPicPr>
            <a:picLocks noChangeAspect="1" noChangeArrowheads="1"/>
          </p:cNvPicPr>
          <p:nvPr/>
        </p:nvPicPr>
        <p:blipFill>
          <a:blip r:embed="rId13" r:link="rId14" cstate="print"/>
          <a:srcRect r="52457" b="50406"/>
          <a:stretch>
            <a:fillRect/>
          </a:stretch>
        </p:blipFill>
        <p:spPr bwMode="auto">
          <a:xfrm>
            <a:off x="6732240" y="0"/>
            <a:ext cx="1041400" cy="1041400"/>
          </a:xfrm>
          <a:prstGeom prst="rect">
            <a:avLst/>
          </a:prstGeom>
          <a:noFill/>
          <a:ln w="9525">
            <a:noFill/>
            <a:miter lim="800000"/>
            <a:headEnd/>
            <a:tailEnd/>
          </a:ln>
        </p:spPr>
      </p:pic>
      <p:pic>
        <p:nvPicPr>
          <p:cNvPr id="16" name="Obrázek 4" descr="EU-ESF-VERTICAL-COLOR"/>
          <p:cNvPicPr>
            <a:picLocks noChangeAspect="1" noChangeArrowheads="1"/>
          </p:cNvPicPr>
          <p:nvPr/>
        </p:nvPicPr>
        <p:blipFill>
          <a:blip r:embed="rId15" cstate="print"/>
          <a:srcRect/>
          <a:stretch>
            <a:fillRect/>
          </a:stretch>
        </p:blipFill>
        <p:spPr bwMode="auto">
          <a:xfrm>
            <a:off x="7884368" y="116632"/>
            <a:ext cx="1019175" cy="9477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082"/>
                                        </p:tgtEl>
                                      </p:cBhvr>
                                    </p:animEffect>
                                    <p:animScale>
                                      <p:cBhvr>
                                        <p:cTn id="7" dur="250" autoRev="1" fill="hold"/>
                                        <p:tgtEl>
                                          <p:spTgt spid="308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080"/>
                                        </p:tgtEl>
                                      </p:cBhvr>
                                    </p:animEffect>
                                    <p:animScale>
                                      <p:cBhvr>
                                        <p:cTn id="12" dur="250" autoRev="1" fill="hold"/>
                                        <p:tgtEl>
                                          <p:spTgt spid="3080"/>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12" presetClass="path" presetSubtype="0" accel="50000" decel="50000" fill="hold" nodeType="clickEffect">
                                  <p:stCondLst>
                                    <p:cond delay="0"/>
                                  </p:stCondLst>
                                  <p:childTnLst>
                                    <p:animMotion origin="layout" path="M 0 0  C 0.03 -0.05067  0.075 -0.08267  0.125 -0.08267  C 0.175 -0.08267  0.22 -0.05067  0.25 0  C 0.22 0.05067  0.175 0.08267  0.125 0.08267  C 0.075 0.08267  0.03 0.05067  0 0  Z" pathEditMode="relative" ptsTypes="">
                                      <p:cBhvr>
                                        <p:cTn id="16" dur="2000" fill="hold"/>
                                        <p:tgtEl>
                                          <p:spTgt spid="3075"/>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083"/>
                                        </p:tgtEl>
                                        <p:attrNameLst>
                                          <p:attrName>style.visibility</p:attrName>
                                        </p:attrNameLst>
                                      </p:cBhvr>
                                      <p:to>
                                        <p:strVal val="visible"/>
                                      </p:to>
                                    </p:set>
                                    <p:animEffect transition="in" filter="blinds(horizontal)">
                                      <p:cBhvr>
                                        <p:cTn id="21" dur="2000"/>
                                        <p:tgtEl>
                                          <p:spTgt spid="308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076"/>
                                        </p:tgtEl>
                                        <p:attrNameLst>
                                          <p:attrName>style.visibility</p:attrName>
                                        </p:attrNameLst>
                                      </p:cBhvr>
                                      <p:to>
                                        <p:strVal val="visible"/>
                                      </p:to>
                                    </p:set>
                                    <p:animEffect transition="in" filter="blinds(horizontal)">
                                      <p:cBhvr>
                                        <p:cTn id="26" dur="500"/>
                                        <p:tgtEl>
                                          <p:spTgt spid="3076"/>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3079"/>
                                        </p:tgtEl>
                                        <p:attrNameLst>
                                          <p:attrName>style.visibility</p:attrName>
                                        </p:attrNameLst>
                                      </p:cBhvr>
                                      <p:to>
                                        <p:strVal val="visible"/>
                                      </p:to>
                                    </p:set>
                                    <p:animEffect transition="in" filter="strips(downLeft)">
                                      <p:cBhvr>
                                        <p:cTn id="31" dur="500"/>
                                        <p:tgtEl>
                                          <p:spTgt spid="307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nodeType="clickEffect">
                                  <p:stCondLst>
                                    <p:cond delay="0"/>
                                  </p:stCondLst>
                                  <p:childTnLst>
                                    <p:set>
                                      <p:cBhvr>
                                        <p:cTn id="35" dur="1" fill="hold">
                                          <p:stCondLst>
                                            <p:cond delay="0"/>
                                          </p:stCondLst>
                                        </p:cTn>
                                        <p:tgtEl>
                                          <p:spTgt spid="3078"/>
                                        </p:tgtEl>
                                        <p:attrNameLst>
                                          <p:attrName>style.visibility</p:attrName>
                                        </p:attrNameLst>
                                      </p:cBhvr>
                                      <p:to>
                                        <p:strVal val="visible"/>
                                      </p:to>
                                    </p:set>
                                    <p:anim calcmode="lin" valueType="num">
                                      <p:cBhvr>
                                        <p:cTn id="36" dur="500" fill="hold"/>
                                        <p:tgtEl>
                                          <p:spTgt spid="3078"/>
                                        </p:tgtEl>
                                        <p:attrNameLst>
                                          <p:attrName>ppt_w</p:attrName>
                                        </p:attrNameLst>
                                      </p:cBhvr>
                                      <p:tavLst>
                                        <p:tav tm="0">
                                          <p:val>
                                            <p:fltVal val="0"/>
                                          </p:val>
                                        </p:tav>
                                        <p:tav tm="100000">
                                          <p:val>
                                            <p:strVal val="#ppt_w"/>
                                          </p:val>
                                        </p:tav>
                                      </p:tavLst>
                                    </p:anim>
                                    <p:anim calcmode="lin" valueType="num">
                                      <p:cBhvr>
                                        <p:cTn id="37" dur="500" fill="hold"/>
                                        <p:tgtEl>
                                          <p:spTgt spid="3078"/>
                                        </p:tgtEl>
                                        <p:attrNameLst>
                                          <p:attrName>ppt_h</p:attrName>
                                        </p:attrNameLst>
                                      </p:cBhvr>
                                      <p:tavLst>
                                        <p:tav tm="0">
                                          <p:val>
                                            <p:fltVal val="0"/>
                                          </p:val>
                                        </p:tav>
                                        <p:tav tm="100000">
                                          <p:val>
                                            <p:strVal val="#ppt_h"/>
                                          </p:val>
                                        </p:tav>
                                      </p:tavLst>
                                    </p:anim>
                                    <p:animEffect transition="in" filter="fade">
                                      <p:cBhvr>
                                        <p:cTn id="38" dur="500"/>
                                        <p:tgtEl>
                                          <p:spTgt spid="3078"/>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nodeType="clickEffect">
                                  <p:stCondLst>
                                    <p:cond delay="0"/>
                                  </p:stCondLst>
                                  <p:childTnLst>
                                    <p:animScale>
                                      <p:cBhvr>
                                        <p:cTn id="42" dur="2000" fill="hold"/>
                                        <p:tgtEl>
                                          <p:spTgt spid="3083"/>
                                        </p:tgtEl>
                                      </p:cBhvr>
                                      <p:by x="150000" y="150000"/>
                                    </p:animScale>
                                  </p:childTnLst>
                                </p:cTn>
                              </p:par>
                            </p:childTnLst>
                          </p:cTn>
                        </p:par>
                      </p:childTnLst>
                    </p:cTn>
                  </p:par>
                  <p:par>
                    <p:cTn id="43" fill="hold">
                      <p:stCondLst>
                        <p:cond delay="indefinite"/>
                      </p:stCondLst>
                      <p:childTnLst>
                        <p:par>
                          <p:cTn id="44" fill="hold">
                            <p:stCondLst>
                              <p:cond delay="0"/>
                            </p:stCondLst>
                            <p:childTnLst>
                              <p:par>
                                <p:cTn id="45" presetID="6" presetClass="emph" presetSubtype="0" fill="hold" nodeType="clickEffect">
                                  <p:stCondLst>
                                    <p:cond delay="0"/>
                                  </p:stCondLst>
                                  <p:childTnLst>
                                    <p:animScale>
                                      <p:cBhvr>
                                        <p:cTn id="46" dur="2000" fill="hold"/>
                                        <p:tgtEl>
                                          <p:spTgt spid="307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lucia\Pictures\Nový priečinok\klimawandel.jpg"/>
          <p:cNvPicPr>
            <a:picLocks noChangeAspect="1" noChangeArrowheads="1"/>
          </p:cNvPicPr>
          <p:nvPr/>
        </p:nvPicPr>
        <p:blipFill>
          <a:blip r:embed="rId2" cstate="print"/>
          <a:srcRect/>
          <a:stretch>
            <a:fillRect/>
          </a:stretch>
        </p:blipFill>
        <p:spPr bwMode="auto">
          <a:xfrm rot="1342840">
            <a:off x="6446039" y="1975853"/>
            <a:ext cx="2313251" cy="2478384"/>
          </a:xfrm>
          <a:prstGeom prst="rect">
            <a:avLst/>
          </a:prstGeom>
          <a:noFill/>
        </p:spPr>
      </p:pic>
      <p:sp>
        <p:nvSpPr>
          <p:cNvPr id="3" name="Zástupný symbol pro obsah 2"/>
          <p:cNvSpPr>
            <a:spLocks noGrp="1"/>
          </p:cNvSpPr>
          <p:nvPr>
            <p:ph idx="1"/>
          </p:nvPr>
        </p:nvSpPr>
        <p:spPr>
          <a:xfrm>
            <a:off x="457200" y="1988840"/>
            <a:ext cx="5266928" cy="4137323"/>
          </a:xfrm>
        </p:spPr>
        <p:txBody>
          <a:bodyPr>
            <a:normAutofit fontScale="92500"/>
          </a:bodyPr>
          <a:lstStyle/>
          <a:p>
            <a:pPr>
              <a:buFont typeface="Wingdings" pitchFamily="2" charset="2"/>
              <a:buChar char="Ø"/>
            </a:pPr>
            <a:r>
              <a:rPr lang="de-DE" dirty="0" smtClean="0"/>
              <a:t>Energiekraftwerke, Atomkraftwerke</a:t>
            </a:r>
          </a:p>
          <a:p>
            <a:pPr>
              <a:buFont typeface="Wingdings" pitchFamily="2" charset="2"/>
              <a:buChar char="Ø"/>
            </a:pPr>
            <a:r>
              <a:rPr lang="de-DE" dirty="0" smtClean="0"/>
              <a:t>Saurer Regen</a:t>
            </a:r>
          </a:p>
          <a:p>
            <a:pPr>
              <a:buFont typeface="Wingdings" pitchFamily="2" charset="2"/>
              <a:buChar char="Ø"/>
            </a:pPr>
            <a:r>
              <a:rPr lang="de-DE" dirty="0" smtClean="0"/>
              <a:t>Schädigung der Ozonschicht</a:t>
            </a:r>
          </a:p>
          <a:p>
            <a:pPr>
              <a:buFont typeface="Wingdings" pitchFamily="2" charset="2"/>
              <a:buChar char="Ø"/>
            </a:pPr>
            <a:r>
              <a:rPr lang="de-DE" dirty="0" smtClean="0"/>
              <a:t>Waldsterben, Waldbrände</a:t>
            </a:r>
          </a:p>
          <a:p>
            <a:pPr>
              <a:buFont typeface="Wingdings" pitchFamily="2" charset="2"/>
              <a:buChar char="Ø"/>
            </a:pPr>
            <a:r>
              <a:rPr lang="de-DE" dirty="0" smtClean="0"/>
              <a:t>Abfall – Müll</a:t>
            </a:r>
          </a:p>
          <a:p>
            <a:pPr>
              <a:buFont typeface="Wingdings" pitchFamily="2" charset="2"/>
              <a:buChar char="Ø"/>
            </a:pPr>
            <a:r>
              <a:rPr lang="de-DE" dirty="0" smtClean="0"/>
              <a:t>Treibhauseffekt</a:t>
            </a:r>
          </a:p>
          <a:p>
            <a:pPr>
              <a:buFont typeface="Wingdings" pitchFamily="2" charset="2"/>
              <a:buChar char="Ø"/>
            </a:pPr>
            <a:r>
              <a:rPr lang="de-DE" dirty="0" smtClean="0"/>
              <a:t>Wasser, Trinkwasser</a:t>
            </a:r>
          </a:p>
          <a:p>
            <a:pPr>
              <a:buFont typeface="Wingdings" pitchFamily="2" charset="2"/>
              <a:buChar char="Ø"/>
            </a:pPr>
            <a:r>
              <a:rPr lang="de-DE" dirty="0" smtClean="0"/>
              <a:t>Klimawandel</a:t>
            </a:r>
          </a:p>
          <a:p>
            <a:pPr>
              <a:buFont typeface="Wingdings" pitchFamily="2" charset="2"/>
              <a:buChar char="Ø"/>
            </a:pPr>
            <a:endParaRPr lang="de-DE" dirty="0" smtClean="0"/>
          </a:p>
          <a:p>
            <a:pPr>
              <a:buFont typeface="Wingdings" pitchFamily="2" charset="2"/>
              <a:buChar char="Ø"/>
            </a:pPr>
            <a:endParaRPr lang="cs-CZ" dirty="0"/>
          </a:p>
        </p:txBody>
      </p:sp>
      <p:sp>
        <p:nvSpPr>
          <p:cNvPr id="2" name="Nadpis 1"/>
          <p:cNvSpPr>
            <a:spLocks noGrp="1"/>
          </p:cNvSpPr>
          <p:nvPr>
            <p:ph type="title"/>
          </p:nvPr>
        </p:nvSpPr>
        <p:spPr>
          <a:xfrm>
            <a:off x="457200" y="1052736"/>
            <a:ext cx="8229600" cy="792088"/>
          </a:xfrm>
        </p:spPr>
        <p:txBody>
          <a:bodyPr>
            <a:normAutofit/>
          </a:bodyPr>
          <a:lstStyle/>
          <a:p>
            <a:r>
              <a:rPr lang="de-DE" i="1" dirty="0" smtClean="0">
                <a:solidFill>
                  <a:srgbClr val="C00000"/>
                </a:solidFill>
                <a:latin typeface="Algerian" pitchFamily="82" charset="0"/>
              </a:rPr>
              <a:t>Probleme der Umwelt</a:t>
            </a:r>
            <a:endParaRPr lang="cs-CZ" dirty="0"/>
          </a:p>
        </p:txBody>
      </p:sp>
      <p:pic>
        <p:nvPicPr>
          <p:cNvPr id="4" name="Obrázek 6"/>
          <p:cNvPicPr>
            <a:picLocks noChangeAspect="1" noChangeArrowheads="1"/>
          </p:cNvPicPr>
          <p:nvPr/>
        </p:nvPicPr>
        <p:blipFill>
          <a:blip r:embed="rId3" cstate="print"/>
          <a:srcRect/>
          <a:stretch>
            <a:fillRect/>
          </a:stretch>
        </p:blipFill>
        <p:spPr bwMode="auto">
          <a:xfrm>
            <a:off x="467544" y="188640"/>
            <a:ext cx="2428875" cy="554038"/>
          </a:xfrm>
          <a:prstGeom prst="rect">
            <a:avLst/>
          </a:prstGeom>
          <a:noFill/>
          <a:ln w="9525">
            <a:noFill/>
            <a:miter lim="800000"/>
            <a:headEnd/>
            <a:tailEnd/>
          </a:ln>
        </p:spPr>
      </p:pic>
      <p:pic>
        <p:nvPicPr>
          <p:cNvPr id="5" name="Obrázek 4" descr="C:\Users\Maruška\Pictures\Desktop\Aktualne_Asfeu_prirucka\LOGá_ASFEU_povinné\op_vz_logo.gif"/>
          <p:cNvPicPr>
            <a:picLocks noChangeAspect="1" noChangeArrowheads="1"/>
          </p:cNvPicPr>
          <p:nvPr/>
        </p:nvPicPr>
        <p:blipFill>
          <a:blip r:embed="rId4" r:link="rId5" cstate="print"/>
          <a:srcRect r="52457" b="50406"/>
          <a:stretch>
            <a:fillRect/>
          </a:stretch>
        </p:blipFill>
        <p:spPr bwMode="auto">
          <a:xfrm>
            <a:off x="6732240" y="0"/>
            <a:ext cx="1041400" cy="1041400"/>
          </a:xfrm>
          <a:prstGeom prst="rect">
            <a:avLst/>
          </a:prstGeom>
          <a:noFill/>
          <a:ln w="9525">
            <a:noFill/>
            <a:miter lim="800000"/>
            <a:headEnd/>
            <a:tailEnd/>
          </a:ln>
        </p:spPr>
      </p:pic>
      <p:pic>
        <p:nvPicPr>
          <p:cNvPr id="6" name="Obrázek 4" descr="EU-ESF-VERTICAL-COLOR"/>
          <p:cNvPicPr>
            <a:picLocks noChangeAspect="1" noChangeArrowheads="1"/>
          </p:cNvPicPr>
          <p:nvPr/>
        </p:nvPicPr>
        <p:blipFill>
          <a:blip r:embed="rId6" cstate="print"/>
          <a:srcRect/>
          <a:stretch>
            <a:fillRect/>
          </a:stretch>
        </p:blipFill>
        <p:spPr bwMode="auto">
          <a:xfrm>
            <a:off x="7812360" y="1"/>
            <a:ext cx="1019175" cy="908720"/>
          </a:xfrm>
          <a:prstGeom prst="rect">
            <a:avLst/>
          </a:prstGeom>
          <a:noFill/>
          <a:ln w="9525">
            <a:noFill/>
            <a:miter lim="800000"/>
            <a:headEnd/>
            <a:tailEnd/>
          </a:ln>
        </p:spPr>
      </p:pic>
      <p:pic>
        <p:nvPicPr>
          <p:cNvPr id="14338" name="Picture 2" descr="C:\Users\lucia\Pictures\Nový priečinok\naturkatastrophen_2894.gif"/>
          <p:cNvPicPr>
            <a:picLocks noChangeAspect="1" noChangeArrowheads="1" noCrop="1"/>
          </p:cNvPicPr>
          <p:nvPr/>
        </p:nvPicPr>
        <p:blipFill>
          <a:blip r:embed="rId7" cstate="print"/>
          <a:srcRect/>
          <a:stretch>
            <a:fillRect/>
          </a:stretch>
        </p:blipFill>
        <p:spPr bwMode="auto">
          <a:xfrm rot="821552">
            <a:off x="5768017" y="4591192"/>
            <a:ext cx="1440160" cy="1152128"/>
          </a:xfrm>
          <a:prstGeom prst="rect">
            <a:avLst/>
          </a:prstGeom>
          <a:noFill/>
          <a:ln>
            <a:solidFill>
              <a:srgbClr val="C00000"/>
            </a:solidFill>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mph" presetSubtype="0" grpId="0" nodeType="clickEffect">
                                  <p:stCondLst>
                                    <p:cond delay="0"/>
                                  </p:stCondLst>
                                  <p:childTnLst>
                                    <p:set>
                                      <p:cBhvr override="childStyle">
                                        <p:cTn id="6" dur="indefinite"/>
                                        <p:tgtEl>
                                          <p:spTgt spid="2"/>
                                        </p:tgtEl>
                                        <p:attrNameLst>
                                          <p:attrName>style.fontFamily</p:attrName>
                                        </p:attrNameLst>
                                      </p:cBhvr>
                                      <p:to>
                                        <p:strVal val="Times New Roma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7" presetClass="path" presetSubtype="0" accel="50000" decel="50000" fill="hold" nodeType="clickEffect">
                                  <p:stCondLst>
                                    <p:cond delay="0"/>
                                  </p:stCondLst>
                                  <p:childTnLst>
                                    <p:animMotion origin="layout" path="M 0.00729 -0.00787 L 0.05937 -0.00787 L 0.09635 -0.05718 L 0.13229 -0.00787 L 0.18437 -0.00787 L 0.18437 0.06157 L 0.22031 0.11088 L 0.18437 0.15879 L 0.18437 0.22824 L 0.13229 0.22824 L 0.09635 0.27615 L 0.05937 0.22824 L 0.00729 0.22824 L 0.00729 0.15879 L -0.02969 0.11088 L 0.00729 0.06157 L 0.00729 -0.00787 Z " pathEditMode="relative" rAng="0" ptsTypes="FFFFFFFFFFFFFFFFF">
                                      <p:cBhvr>
                                        <p:cTn id="58" dur="2000" fill="hold"/>
                                        <p:tgtEl>
                                          <p:spTgt spid="5123"/>
                                        </p:tgtEl>
                                        <p:attrNameLst>
                                          <p:attrName>ppt_x</p:attrName>
                                          <p:attrName>ppt_y</p:attrName>
                                        </p:attrNameLst>
                                      </p:cBhvr>
                                      <p:rCtr x="8800" y="11700"/>
                                    </p:animMotion>
                                  </p:childTnLst>
                                </p:cTn>
                              </p:par>
                            </p:childTnLst>
                          </p:cTn>
                        </p:par>
                      </p:childTnLst>
                    </p:cTn>
                  </p:par>
                  <p:par>
                    <p:cTn id="59" fill="hold">
                      <p:stCondLst>
                        <p:cond delay="indefinite"/>
                      </p:stCondLst>
                      <p:childTnLst>
                        <p:par>
                          <p:cTn id="60" fill="hold">
                            <p:stCondLst>
                              <p:cond delay="0"/>
                            </p:stCondLst>
                            <p:childTnLst>
                              <p:par>
                                <p:cTn id="61" presetID="8" presetClass="emph" presetSubtype="0" fill="hold" nodeType="clickEffect">
                                  <p:stCondLst>
                                    <p:cond delay="0"/>
                                  </p:stCondLst>
                                  <p:childTnLst>
                                    <p:animRot by="21600000">
                                      <p:cBhvr>
                                        <p:cTn id="62" dur="2000" fill="hold"/>
                                        <p:tgtEl>
                                          <p:spTgt spid="143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lucia\Pictures\Kohlekraftwerk.jpg"/>
          <p:cNvPicPr>
            <a:picLocks noChangeAspect="1" noChangeArrowheads="1"/>
          </p:cNvPicPr>
          <p:nvPr/>
        </p:nvPicPr>
        <p:blipFill>
          <a:blip r:embed="rId2" cstate="print"/>
          <a:srcRect/>
          <a:stretch>
            <a:fillRect/>
          </a:stretch>
        </p:blipFill>
        <p:spPr bwMode="auto">
          <a:xfrm>
            <a:off x="4882901" y="2575855"/>
            <a:ext cx="3838455" cy="2693754"/>
          </a:xfrm>
          <a:prstGeom prst="rect">
            <a:avLst/>
          </a:prstGeom>
          <a:noFill/>
        </p:spPr>
      </p:pic>
      <p:sp>
        <p:nvSpPr>
          <p:cNvPr id="2" name="Zástupný symbol pro obsah 1"/>
          <p:cNvSpPr>
            <a:spLocks noGrp="1"/>
          </p:cNvSpPr>
          <p:nvPr>
            <p:ph idx="1"/>
          </p:nvPr>
        </p:nvSpPr>
        <p:spPr>
          <a:xfrm rot="816397">
            <a:off x="277226" y="2232934"/>
            <a:ext cx="5328592" cy="3768834"/>
          </a:xfrm>
        </p:spPr>
        <p:txBody>
          <a:bodyPr>
            <a:normAutofit/>
          </a:bodyPr>
          <a:lstStyle/>
          <a:p>
            <a:pPr>
              <a:buNone/>
            </a:pPr>
            <a:r>
              <a:rPr lang="de-DE" sz="3200" dirty="0" smtClean="0">
                <a:solidFill>
                  <a:srgbClr val="FF0000"/>
                </a:solidFill>
                <a:latin typeface="Calibri" pitchFamily="34" charset="0"/>
              </a:rPr>
              <a:t>Kohle-, Öl- und Gaskraftwerke</a:t>
            </a:r>
          </a:p>
          <a:p>
            <a:r>
              <a:rPr lang="de-DE" dirty="0" smtClean="0">
                <a:latin typeface="Calibri" pitchFamily="34" charset="0"/>
              </a:rPr>
              <a:t>Bei Verbrennung fossiler Brennstoffe entsteht Kohlendioxid.</a:t>
            </a:r>
          </a:p>
          <a:p>
            <a:r>
              <a:rPr lang="de-DE" dirty="0" smtClean="0">
                <a:latin typeface="Calibri" pitchFamily="34" charset="0"/>
              </a:rPr>
              <a:t>Das giftige Gas kommt in die Atmosphäre.</a:t>
            </a:r>
          </a:p>
          <a:p>
            <a:r>
              <a:rPr lang="de-DE" dirty="0" smtClean="0">
                <a:latin typeface="Calibri" pitchFamily="34" charset="0"/>
              </a:rPr>
              <a:t>Kohlendioxid gehört zu den Treibhausgasen.</a:t>
            </a:r>
          </a:p>
          <a:p>
            <a:endParaRPr lang="cs-CZ" dirty="0">
              <a:latin typeface="Calibri" pitchFamily="34" charset="0"/>
            </a:endParaRPr>
          </a:p>
        </p:txBody>
      </p:sp>
      <p:sp>
        <p:nvSpPr>
          <p:cNvPr id="3" name="Nadpis 2"/>
          <p:cNvSpPr>
            <a:spLocks noGrp="1"/>
          </p:cNvSpPr>
          <p:nvPr>
            <p:ph type="title"/>
          </p:nvPr>
        </p:nvSpPr>
        <p:spPr>
          <a:xfrm>
            <a:off x="457200" y="1052736"/>
            <a:ext cx="8229600" cy="720080"/>
          </a:xfrm>
        </p:spPr>
        <p:txBody>
          <a:bodyPr/>
          <a:lstStyle/>
          <a:p>
            <a:r>
              <a:rPr lang="de-DE" dirty="0" smtClean="0">
                <a:solidFill>
                  <a:srgbClr val="00B050"/>
                </a:solidFill>
              </a:rPr>
              <a:t>Konventionelle</a:t>
            </a:r>
            <a:r>
              <a:rPr lang="de-DE" dirty="0" smtClean="0"/>
              <a:t> </a:t>
            </a:r>
            <a:r>
              <a:rPr lang="de-DE" dirty="0" smtClean="0">
                <a:solidFill>
                  <a:srgbClr val="00B050"/>
                </a:solidFill>
              </a:rPr>
              <a:t>Kraftwerke</a:t>
            </a:r>
            <a:endParaRPr lang="cs-CZ" dirty="0">
              <a:solidFill>
                <a:srgbClr val="00B050"/>
              </a:solidFill>
            </a:endParaRPr>
          </a:p>
        </p:txBody>
      </p:sp>
      <p:pic>
        <p:nvPicPr>
          <p:cNvPr id="13313" name="Picture 1" descr="C:\Users\lucia\Pictures\Nový priečinok\animaatjes-energie-40012.gif"/>
          <p:cNvPicPr>
            <a:picLocks noChangeAspect="1" noChangeArrowheads="1" noCrop="1"/>
          </p:cNvPicPr>
          <p:nvPr/>
        </p:nvPicPr>
        <p:blipFill>
          <a:blip r:embed="rId3" cstate="print"/>
          <a:srcRect/>
          <a:stretch>
            <a:fillRect/>
          </a:stretch>
        </p:blipFill>
        <p:spPr bwMode="auto">
          <a:xfrm rot="21409948">
            <a:off x="7631885" y="1520333"/>
            <a:ext cx="952500" cy="952500"/>
          </a:xfrm>
          <a:prstGeom prst="rect">
            <a:avLst/>
          </a:prstGeom>
          <a:noFill/>
        </p:spPr>
      </p:pic>
      <p:pic>
        <p:nvPicPr>
          <p:cNvPr id="5" name="Obrázek 6"/>
          <p:cNvPicPr>
            <a:picLocks noChangeAspect="1" noChangeArrowheads="1"/>
          </p:cNvPicPr>
          <p:nvPr/>
        </p:nvPicPr>
        <p:blipFill>
          <a:blip r:embed="rId4" cstate="print"/>
          <a:srcRect/>
          <a:stretch>
            <a:fillRect/>
          </a:stretch>
        </p:blipFill>
        <p:spPr bwMode="auto">
          <a:xfrm>
            <a:off x="539552" y="188640"/>
            <a:ext cx="2428875" cy="554038"/>
          </a:xfrm>
          <a:prstGeom prst="rect">
            <a:avLst/>
          </a:prstGeom>
          <a:noFill/>
          <a:ln w="9525">
            <a:noFill/>
            <a:miter lim="800000"/>
            <a:headEnd/>
            <a:tailEnd/>
          </a:ln>
        </p:spPr>
      </p:pic>
      <p:pic>
        <p:nvPicPr>
          <p:cNvPr id="6" name="Obrázek 5" descr="C:\Users\Maruška\Pictures\Desktop\Aktualne_Asfeu_prirucka\LOGá_ASFEU_povinné\op_vz_logo.gif"/>
          <p:cNvPicPr>
            <a:picLocks noChangeAspect="1" noChangeArrowheads="1"/>
          </p:cNvPicPr>
          <p:nvPr/>
        </p:nvPicPr>
        <p:blipFill>
          <a:blip r:embed="rId5" r:link="rId6" cstate="print"/>
          <a:srcRect r="52457" b="50406"/>
          <a:stretch>
            <a:fillRect/>
          </a:stretch>
        </p:blipFill>
        <p:spPr bwMode="auto">
          <a:xfrm>
            <a:off x="6732240" y="0"/>
            <a:ext cx="1041400" cy="1041400"/>
          </a:xfrm>
          <a:prstGeom prst="rect">
            <a:avLst/>
          </a:prstGeom>
          <a:noFill/>
          <a:ln w="9525">
            <a:noFill/>
            <a:miter lim="800000"/>
            <a:headEnd/>
            <a:tailEnd/>
          </a:ln>
        </p:spPr>
      </p:pic>
      <p:pic>
        <p:nvPicPr>
          <p:cNvPr id="7" name="Obrázek 4" descr="EU-ESF-VERTICAL-COLOR"/>
          <p:cNvPicPr>
            <a:picLocks noChangeAspect="1" noChangeArrowheads="1"/>
          </p:cNvPicPr>
          <p:nvPr/>
        </p:nvPicPr>
        <p:blipFill>
          <a:blip r:embed="rId7" cstate="print"/>
          <a:srcRect/>
          <a:stretch>
            <a:fillRect/>
          </a:stretch>
        </p:blipFill>
        <p:spPr bwMode="auto">
          <a:xfrm>
            <a:off x="7812360" y="0"/>
            <a:ext cx="1019175" cy="90872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path" presetSubtype="0" accel="50000" decel="50000" fill="hold" nodeType="clickEffect">
                                  <p:stCondLst>
                                    <p:cond delay="0"/>
                                  </p:stCondLst>
                                  <p:childTnLst>
                                    <p:animMotion origin="layout" path="M -0.13663 0.02894 C -0.1066 -0.02176 -0.06163 -0.0537 -0.01163 -0.0537 C 0.03837 -0.0537 0.08334 -0.02176 0.11337 0.02894 C 0.08334 0.07963 0.03837 0.11158 -0.01163 0.11158 C -0.06163 0.11158 -0.1066 0.07963 -0.13663 0.02894 Z " pathEditMode="relative" rAng="0" ptsTypes="fffff">
                                      <p:cBhvr>
                                        <p:cTn id="12" dur="2000" fill="hold"/>
                                        <p:tgtEl>
                                          <p:spTgt spid="13313"/>
                                        </p:tgtEl>
                                        <p:attrNameLst>
                                          <p:attrName>ppt_x</p:attrName>
                                          <p:attrName>ppt_y</p:attrName>
                                        </p:attrNameLst>
                                      </p:cBhvr>
                                      <p:rCtr x="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hluk">
  <a:themeElements>
    <a:clrScheme name="Shlu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hlu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Shlu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1123</TotalTime>
  <Words>627</Words>
  <Application>Microsoft Office PowerPoint</Application>
  <PresentationFormat>Prezentácia na obrazovke (4:3)</PresentationFormat>
  <Paragraphs>150</Paragraphs>
  <Slides>23</Slides>
  <Notes>0</Notes>
  <HiddenSlides>0</HiddenSlides>
  <MMClips>0</MMClips>
  <ScaleCrop>false</ScaleCrop>
  <HeadingPairs>
    <vt:vector size="6" baseType="variant">
      <vt:variant>
        <vt:lpstr>Použité písma</vt:lpstr>
      </vt:variant>
      <vt:variant>
        <vt:i4>10</vt:i4>
      </vt:variant>
      <vt:variant>
        <vt:lpstr>Motív</vt:lpstr>
      </vt:variant>
      <vt:variant>
        <vt:i4>1</vt:i4>
      </vt:variant>
      <vt:variant>
        <vt:lpstr>Nadpisy snímok</vt:lpstr>
      </vt:variant>
      <vt:variant>
        <vt:i4>23</vt:i4>
      </vt:variant>
    </vt:vector>
  </HeadingPairs>
  <TitlesOfParts>
    <vt:vector size="34" baseType="lpstr">
      <vt:lpstr>Algerian</vt:lpstr>
      <vt:lpstr>Blackadder ITC</vt:lpstr>
      <vt:lpstr>Calibri</vt:lpstr>
      <vt:lpstr>French Script MT</vt:lpstr>
      <vt:lpstr>Lucida Sans Unicode</vt:lpstr>
      <vt:lpstr>Times New Roman</vt:lpstr>
      <vt:lpstr>Verdana</vt:lpstr>
      <vt:lpstr>Wingdings</vt:lpstr>
      <vt:lpstr>Wingdings 2</vt:lpstr>
      <vt:lpstr>Wingdings 3</vt:lpstr>
      <vt:lpstr>Shluk</vt:lpstr>
      <vt:lpstr>Umwelt - Natur</vt:lpstr>
      <vt:lpstr>Umwelt-Igel</vt:lpstr>
      <vt:lpstr>Von Menschen geschaffene Werke</vt:lpstr>
      <vt:lpstr>Natur</vt:lpstr>
      <vt:lpstr>Natur-Igel</vt:lpstr>
      <vt:lpstr>       Natur - Flora</vt:lpstr>
      <vt:lpstr>Natur - Fauna</vt:lpstr>
      <vt:lpstr>Probleme der Umwelt</vt:lpstr>
      <vt:lpstr>Konventionelle Kraftwerke</vt:lpstr>
      <vt:lpstr>Atomkraft und ihre Gefahren</vt:lpstr>
      <vt:lpstr>Sauerer Regen</vt:lpstr>
      <vt:lpstr>Ozonloch</vt:lpstr>
      <vt:lpstr>Waldsterben </vt:lpstr>
      <vt:lpstr>Abfall - Müll</vt:lpstr>
      <vt:lpstr>Mülltrennen und Recycling  </vt:lpstr>
      <vt:lpstr>Treibhauseffekt</vt:lpstr>
      <vt:lpstr>Wasser - Trinkwasser</vt:lpstr>
      <vt:lpstr>Klimawandel  - globale </vt:lpstr>
      <vt:lpstr>Folgen des Klimawandels</vt:lpstr>
      <vt:lpstr>Was wird für die Umwelt gemacht</vt:lpstr>
      <vt:lpstr>Was tun wir persönlich für die Umwelt</vt:lpstr>
      <vt:lpstr>Umweltschutzorganisationen</vt:lpstr>
      <vt:lpstr>Danke für die Aufmerksamkeit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lucia</dc:creator>
  <cp:lastModifiedBy>NTB107</cp:lastModifiedBy>
  <cp:revision>129</cp:revision>
  <dcterms:created xsi:type="dcterms:W3CDTF">2014-06-22T17:39:46Z</dcterms:created>
  <dcterms:modified xsi:type="dcterms:W3CDTF">2014-07-01T06:42:59Z</dcterms:modified>
</cp:coreProperties>
</file>