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64" r:id="rId6"/>
    <p:sldId id="269" r:id="rId7"/>
    <p:sldId id="314" r:id="rId8"/>
    <p:sldId id="315" r:id="rId9"/>
    <p:sldId id="316" r:id="rId10"/>
    <p:sldId id="311" r:id="rId11"/>
    <p:sldId id="317" r:id="rId12"/>
  </p:sldIdLst>
  <p:sldSz cx="9144000" cy="5143500" type="screen16x9"/>
  <p:notesSz cx="6858000" cy="9144000"/>
  <p:embeddedFontLst>
    <p:embeddedFont>
      <p:font typeface="DM Sans" pitchFamily="2" charset="0"/>
      <p:regular r:id="rId14"/>
      <p:bold r:id="rId15"/>
      <p:italic r:id="rId16"/>
      <p:boldItalic r:id="rId17"/>
    </p:embeddedFont>
    <p:embeddedFont>
      <p:font typeface="Montserrat Black" pitchFamily="2" charset="0"/>
      <p:bold r:id="rId18"/>
      <p:boldItalic r:id="rId19"/>
    </p:embeddedFont>
    <p:embeddedFont>
      <p:font typeface="Poppins Black" pitchFamily="2" charset="0"/>
      <p:bold r:id="rId20"/>
      <p:boldItalic r:id="rId21"/>
    </p:embeddedFont>
    <p:embeddedFont>
      <p:font typeface="Work Sans" pitchFamily="2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c24bb1b5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c24bb1b5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c6f68191d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c6f68191d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c24bb1b51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c24bb1b51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c24bb1b51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c24bb1b51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c6f68191d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c6f68191d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c6f68191d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c6f68191d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c885a2bcac_1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c885a2bcac_1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c6f68191d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c6f68191d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c6f68191d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c6f68191d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c6f68191d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c6f68191d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879754">
            <a:off x="2192492" y="-829533"/>
            <a:ext cx="5080380" cy="6929316"/>
          </a:xfrm>
          <a:custGeom>
            <a:avLst/>
            <a:gdLst/>
            <a:ahLst/>
            <a:cxnLst/>
            <a:rect l="l" t="t" r="r" b="b"/>
            <a:pathLst>
              <a:path w="26254" h="30659" extrusionOk="0">
                <a:moveTo>
                  <a:pt x="1513" y="8085"/>
                </a:moveTo>
                <a:cubicBezTo>
                  <a:pt x="596" y="9680"/>
                  <a:pt x="1" y="11490"/>
                  <a:pt x="155" y="13323"/>
                </a:cubicBezTo>
                <a:cubicBezTo>
                  <a:pt x="334" y="15574"/>
                  <a:pt x="1596" y="17562"/>
                  <a:pt x="2251" y="19729"/>
                </a:cubicBezTo>
                <a:cubicBezTo>
                  <a:pt x="3037" y="22301"/>
                  <a:pt x="3013" y="25265"/>
                  <a:pt x="4727" y="27349"/>
                </a:cubicBezTo>
                <a:cubicBezTo>
                  <a:pt x="6073" y="29016"/>
                  <a:pt x="8275" y="29742"/>
                  <a:pt x="10395" y="30147"/>
                </a:cubicBezTo>
                <a:cubicBezTo>
                  <a:pt x="12597" y="30540"/>
                  <a:pt x="14848" y="30659"/>
                  <a:pt x="17074" y="30480"/>
                </a:cubicBezTo>
                <a:cubicBezTo>
                  <a:pt x="18384" y="30385"/>
                  <a:pt x="19741" y="30159"/>
                  <a:pt x="20860" y="29468"/>
                </a:cubicBezTo>
                <a:cubicBezTo>
                  <a:pt x="22480" y="28456"/>
                  <a:pt x="23361" y="26634"/>
                  <a:pt x="24027" y="24848"/>
                </a:cubicBezTo>
                <a:cubicBezTo>
                  <a:pt x="25468" y="20955"/>
                  <a:pt x="26254" y="16490"/>
                  <a:pt x="24468" y="12764"/>
                </a:cubicBezTo>
                <a:cubicBezTo>
                  <a:pt x="23539" y="10799"/>
                  <a:pt x="21932" y="9168"/>
                  <a:pt x="21301" y="7084"/>
                </a:cubicBezTo>
                <a:cubicBezTo>
                  <a:pt x="20884" y="5703"/>
                  <a:pt x="20896" y="4167"/>
                  <a:pt x="20146" y="2953"/>
                </a:cubicBezTo>
                <a:cubicBezTo>
                  <a:pt x="18312" y="0"/>
                  <a:pt x="13097" y="357"/>
                  <a:pt x="10288" y="1369"/>
                </a:cubicBezTo>
                <a:cubicBezTo>
                  <a:pt x="6847" y="2596"/>
                  <a:pt x="3322" y="4870"/>
                  <a:pt x="1513" y="808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-2700000">
            <a:off x="7610429" y="-2066401"/>
            <a:ext cx="1927588" cy="3632955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7" y="3442750"/>
            <a:ext cx="1038692" cy="1776484"/>
          </a:xfrm>
          <a:custGeom>
            <a:avLst/>
            <a:gdLst/>
            <a:ahLst/>
            <a:cxnLst/>
            <a:rect l="l" t="t" r="r" b="b"/>
            <a:pathLst>
              <a:path w="8967" h="15336" extrusionOk="0">
                <a:moveTo>
                  <a:pt x="6537" y="11573"/>
                </a:moveTo>
                <a:cubicBezTo>
                  <a:pt x="5490" y="11228"/>
                  <a:pt x="4382" y="11454"/>
                  <a:pt x="3311" y="11609"/>
                </a:cubicBezTo>
                <a:cubicBezTo>
                  <a:pt x="2918" y="11668"/>
                  <a:pt x="2501" y="11716"/>
                  <a:pt x="2120" y="11633"/>
                </a:cubicBezTo>
                <a:cubicBezTo>
                  <a:pt x="1727" y="11537"/>
                  <a:pt x="1358" y="11275"/>
                  <a:pt x="1251" y="10882"/>
                </a:cubicBezTo>
                <a:cubicBezTo>
                  <a:pt x="1132" y="10454"/>
                  <a:pt x="1370" y="10025"/>
                  <a:pt x="1644" y="9668"/>
                </a:cubicBezTo>
                <a:cubicBezTo>
                  <a:pt x="2263" y="8846"/>
                  <a:pt x="3132" y="8239"/>
                  <a:pt x="3811" y="7465"/>
                </a:cubicBezTo>
                <a:cubicBezTo>
                  <a:pt x="5371" y="5703"/>
                  <a:pt x="5894" y="2917"/>
                  <a:pt x="4632" y="929"/>
                </a:cubicBezTo>
                <a:cubicBezTo>
                  <a:pt x="4454" y="643"/>
                  <a:pt x="4228" y="381"/>
                  <a:pt x="3930" y="238"/>
                </a:cubicBezTo>
                <a:cubicBezTo>
                  <a:pt x="3406" y="0"/>
                  <a:pt x="2775" y="226"/>
                  <a:pt x="2323" y="595"/>
                </a:cubicBezTo>
                <a:cubicBezTo>
                  <a:pt x="1882" y="953"/>
                  <a:pt x="1537" y="1453"/>
                  <a:pt x="1108" y="1834"/>
                </a:cubicBezTo>
                <a:cubicBezTo>
                  <a:pt x="787" y="2108"/>
                  <a:pt x="406" y="2346"/>
                  <a:pt x="1" y="2381"/>
                </a:cubicBezTo>
                <a:lnTo>
                  <a:pt x="1" y="15335"/>
                </a:lnTo>
                <a:lnTo>
                  <a:pt x="8502" y="15335"/>
                </a:lnTo>
                <a:cubicBezTo>
                  <a:pt x="8966" y="13835"/>
                  <a:pt x="8026" y="12061"/>
                  <a:pt x="6537" y="1157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69450" y="1754125"/>
            <a:ext cx="6005100" cy="13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209650" y="3213813"/>
            <a:ext cx="47247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rot="-1580500">
            <a:off x="371683" y="186440"/>
            <a:ext cx="683094" cy="706128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770868">
            <a:off x="8201207" y="4136712"/>
            <a:ext cx="683090" cy="706122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/>
          <p:nvPr/>
        </p:nvSpPr>
        <p:spPr>
          <a:xfrm rot="5400000">
            <a:off x="-696803" y="2788419"/>
            <a:ext cx="2344673" cy="4419133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88" name="Google Shape;88;p11"/>
          <p:cNvSpPr/>
          <p:nvPr/>
        </p:nvSpPr>
        <p:spPr>
          <a:xfrm rot="-607279">
            <a:off x="6656839" y="1909828"/>
            <a:ext cx="7392271" cy="7205258"/>
          </a:xfrm>
          <a:custGeom>
            <a:avLst/>
            <a:gdLst/>
            <a:ahLst/>
            <a:cxnLst/>
            <a:rect l="l" t="t" r="r" b="b"/>
            <a:pathLst>
              <a:path w="30160" h="29397" extrusionOk="0">
                <a:moveTo>
                  <a:pt x="3775" y="11216"/>
                </a:moveTo>
                <a:cubicBezTo>
                  <a:pt x="6668" y="10073"/>
                  <a:pt x="10264" y="9394"/>
                  <a:pt x="11502" y="6537"/>
                </a:cubicBezTo>
                <a:cubicBezTo>
                  <a:pt x="11919" y="5549"/>
                  <a:pt x="11979" y="4453"/>
                  <a:pt x="12407" y="3465"/>
                </a:cubicBezTo>
                <a:cubicBezTo>
                  <a:pt x="13598" y="727"/>
                  <a:pt x="17146" y="0"/>
                  <a:pt x="20122" y="84"/>
                </a:cubicBezTo>
                <a:cubicBezTo>
                  <a:pt x="21706" y="131"/>
                  <a:pt x="23361" y="346"/>
                  <a:pt x="24742" y="1143"/>
                </a:cubicBezTo>
                <a:cubicBezTo>
                  <a:pt x="27242" y="2620"/>
                  <a:pt x="28254" y="5763"/>
                  <a:pt x="28457" y="8656"/>
                </a:cubicBezTo>
                <a:cubicBezTo>
                  <a:pt x="28647" y="11561"/>
                  <a:pt x="28195" y="14514"/>
                  <a:pt x="28755" y="17372"/>
                </a:cubicBezTo>
                <a:cubicBezTo>
                  <a:pt x="29064" y="19003"/>
                  <a:pt x="29683" y="20586"/>
                  <a:pt x="29921" y="22229"/>
                </a:cubicBezTo>
                <a:cubicBezTo>
                  <a:pt x="30159" y="23884"/>
                  <a:pt x="29969" y="25718"/>
                  <a:pt x="28838" y="26956"/>
                </a:cubicBezTo>
                <a:cubicBezTo>
                  <a:pt x="28004" y="27861"/>
                  <a:pt x="26790" y="28301"/>
                  <a:pt x="25576" y="28563"/>
                </a:cubicBezTo>
                <a:cubicBezTo>
                  <a:pt x="21670" y="29397"/>
                  <a:pt x="17420" y="28504"/>
                  <a:pt x="14181" y="26146"/>
                </a:cubicBezTo>
                <a:cubicBezTo>
                  <a:pt x="12217" y="24730"/>
                  <a:pt x="10455" y="22741"/>
                  <a:pt x="8061" y="22432"/>
                </a:cubicBezTo>
                <a:cubicBezTo>
                  <a:pt x="5121" y="22051"/>
                  <a:pt x="1334" y="23563"/>
                  <a:pt x="596" y="19598"/>
                </a:cubicBezTo>
                <a:cubicBezTo>
                  <a:pt x="1" y="16538"/>
                  <a:pt x="668" y="12454"/>
                  <a:pt x="3775" y="112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1"/>
          <p:cNvSpPr/>
          <p:nvPr/>
        </p:nvSpPr>
        <p:spPr>
          <a:xfrm rot="6201338">
            <a:off x="976456" y="-3227909"/>
            <a:ext cx="8182557" cy="7975551"/>
          </a:xfrm>
          <a:custGeom>
            <a:avLst/>
            <a:gdLst/>
            <a:ahLst/>
            <a:cxnLst/>
            <a:rect l="l" t="t" r="r" b="b"/>
            <a:pathLst>
              <a:path w="30160" h="29397" extrusionOk="0">
                <a:moveTo>
                  <a:pt x="3775" y="11216"/>
                </a:moveTo>
                <a:cubicBezTo>
                  <a:pt x="6668" y="10073"/>
                  <a:pt x="10264" y="9394"/>
                  <a:pt x="11502" y="6537"/>
                </a:cubicBezTo>
                <a:cubicBezTo>
                  <a:pt x="11919" y="5549"/>
                  <a:pt x="11979" y="4453"/>
                  <a:pt x="12407" y="3465"/>
                </a:cubicBezTo>
                <a:cubicBezTo>
                  <a:pt x="13598" y="727"/>
                  <a:pt x="17146" y="0"/>
                  <a:pt x="20122" y="84"/>
                </a:cubicBezTo>
                <a:cubicBezTo>
                  <a:pt x="21706" y="131"/>
                  <a:pt x="23361" y="346"/>
                  <a:pt x="24742" y="1143"/>
                </a:cubicBezTo>
                <a:cubicBezTo>
                  <a:pt x="27242" y="2620"/>
                  <a:pt x="28254" y="5763"/>
                  <a:pt x="28457" y="8656"/>
                </a:cubicBezTo>
                <a:cubicBezTo>
                  <a:pt x="28647" y="11561"/>
                  <a:pt x="28195" y="14514"/>
                  <a:pt x="28755" y="17372"/>
                </a:cubicBezTo>
                <a:cubicBezTo>
                  <a:pt x="29064" y="19003"/>
                  <a:pt x="29683" y="20586"/>
                  <a:pt x="29921" y="22229"/>
                </a:cubicBezTo>
                <a:cubicBezTo>
                  <a:pt x="30159" y="23884"/>
                  <a:pt x="29969" y="25718"/>
                  <a:pt x="28838" y="26956"/>
                </a:cubicBezTo>
                <a:cubicBezTo>
                  <a:pt x="28004" y="27861"/>
                  <a:pt x="26790" y="28301"/>
                  <a:pt x="25576" y="28563"/>
                </a:cubicBezTo>
                <a:cubicBezTo>
                  <a:pt x="21670" y="29397"/>
                  <a:pt x="17420" y="28504"/>
                  <a:pt x="14181" y="26146"/>
                </a:cubicBezTo>
                <a:cubicBezTo>
                  <a:pt x="12217" y="24730"/>
                  <a:pt x="10455" y="22741"/>
                  <a:pt x="8061" y="22432"/>
                </a:cubicBezTo>
                <a:cubicBezTo>
                  <a:pt x="5121" y="22051"/>
                  <a:pt x="1334" y="23563"/>
                  <a:pt x="596" y="19598"/>
                </a:cubicBezTo>
                <a:cubicBezTo>
                  <a:pt x="1" y="16538"/>
                  <a:pt x="668" y="12454"/>
                  <a:pt x="3775" y="11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1"/>
          <p:cNvSpPr/>
          <p:nvPr/>
        </p:nvSpPr>
        <p:spPr>
          <a:xfrm rot="-9493199">
            <a:off x="-791436" y="-2804157"/>
            <a:ext cx="2344653" cy="4419123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91" name="Google Shape;91;p11"/>
          <p:cNvSpPr txBox="1">
            <a:spLocks noGrp="1"/>
          </p:cNvSpPr>
          <p:nvPr>
            <p:ph type="title" hasCustomPrompt="1"/>
          </p:nvPr>
        </p:nvSpPr>
        <p:spPr>
          <a:xfrm>
            <a:off x="1485905" y="1316350"/>
            <a:ext cx="6172200" cy="1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3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" name="Google Shape;92;p11"/>
          <p:cNvSpPr txBox="1">
            <a:spLocks noGrp="1"/>
          </p:cNvSpPr>
          <p:nvPr>
            <p:ph type="subTitle" idx="1"/>
          </p:nvPr>
        </p:nvSpPr>
        <p:spPr>
          <a:xfrm>
            <a:off x="1485885" y="2584125"/>
            <a:ext cx="61722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/>
          <p:nvPr/>
        </p:nvSpPr>
        <p:spPr>
          <a:xfrm rot="-1855129">
            <a:off x="115691" y="1560379"/>
            <a:ext cx="594766" cy="614828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1"/>
          <p:cNvSpPr/>
          <p:nvPr/>
        </p:nvSpPr>
        <p:spPr>
          <a:xfrm rot="-8100000">
            <a:off x="8433535" y="-184461"/>
            <a:ext cx="594777" cy="614841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1"/>
          <p:cNvSpPr/>
          <p:nvPr/>
        </p:nvSpPr>
        <p:spPr>
          <a:xfrm rot="2575648">
            <a:off x="4274594" y="4782803"/>
            <a:ext cx="594764" cy="614826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0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 rot="5400000">
            <a:off x="1591975" y="3456051"/>
            <a:ext cx="1986410" cy="3743910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99" name="Google Shape;99;p13"/>
          <p:cNvSpPr/>
          <p:nvPr/>
        </p:nvSpPr>
        <p:spPr>
          <a:xfrm rot="10471118" flipH="1">
            <a:off x="7153808" y="93308"/>
            <a:ext cx="4017881" cy="1632177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 rot="-10471020">
            <a:off x="-1292675" y="-677692"/>
            <a:ext cx="4011794" cy="1629704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8142025" y="3657203"/>
            <a:ext cx="1078167" cy="1291945"/>
          </a:xfrm>
          <a:custGeom>
            <a:avLst/>
            <a:gdLst/>
            <a:ahLst/>
            <a:cxnLst/>
            <a:rect l="l" t="t" r="r" b="b"/>
            <a:pathLst>
              <a:path w="13872" h="16622" extrusionOk="0">
                <a:moveTo>
                  <a:pt x="13645" y="632"/>
                </a:moveTo>
                <a:cubicBezTo>
                  <a:pt x="12717" y="1"/>
                  <a:pt x="11383" y="298"/>
                  <a:pt x="10514" y="1013"/>
                </a:cubicBezTo>
                <a:cubicBezTo>
                  <a:pt x="9633" y="1727"/>
                  <a:pt x="9085" y="2751"/>
                  <a:pt x="8490" y="3716"/>
                </a:cubicBezTo>
                <a:cubicBezTo>
                  <a:pt x="7895" y="4680"/>
                  <a:pt x="7192" y="5656"/>
                  <a:pt x="6144" y="6109"/>
                </a:cubicBezTo>
                <a:cubicBezTo>
                  <a:pt x="4751" y="6740"/>
                  <a:pt x="2989" y="6323"/>
                  <a:pt x="1680" y="7121"/>
                </a:cubicBezTo>
                <a:cubicBezTo>
                  <a:pt x="156" y="8073"/>
                  <a:pt x="1" y="10383"/>
                  <a:pt x="906" y="11943"/>
                </a:cubicBezTo>
                <a:cubicBezTo>
                  <a:pt x="1322" y="12645"/>
                  <a:pt x="1918" y="13252"/>
                  <a:pt x="2680" y="13550"/>
                </a:cubicBezTo>
                <a:cubicBezTo>
                  <a:pt x="3966" y="14050"/>
                  <a:pt x="5394" y="13550"/>
                  <a:pt x="6752" y="13371"/>
                </a:cubicBezTo>
                <a:cubicBezTo>
                  <a:pt x="8371" y="13169"/>
                  <a:pt x="10109" y="13479"/>
                  <a:pt x="11324" y="14550"/>
                </a:cubicBezTo>
                <a:cubicBezTo>
                  <a:pt x="12157" y="15276"/>
                  <a:pt x="12788" y="16384"/>
                  <a:pt x="13872" y="166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"/>
          </p:nvPr>
        </p:nvSpPr>
        <p:spPr>
          <a:xfrm>
            <a:off x="1820762" y="2039898"/>
            <a:ext cx="25581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2" hasCustomPrompt="1"/>
          </p:nvPr>
        </p:nvSpPr>
        <p:spPr>
          <a:xfrm>
            <a:off x="904988" y="1668950"/>
            <a:ext cx="753300" cy="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latin typeface="Poppins Black" panose="00000800000000000000"/>
                <a:ea typeface="Poppins Black" panose="00000800000000000000"/>
                <a:cs typeface="Poppins Black" panose="00000800000000000000"/>
                <a:sym typeface="Poppins Black" panose="000008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3" hasCustomPrompt="1"/>
          </p:nvPr>
        </p:nvSpPr>
        <p:spPr>
          <a:xfrm>
            <a:off x="904988" y="3056541"/>
            <a:ext cx="753300" cy="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latin typeface="Poppins Black" panose="00000800000000000000"/>
                <a:ea typeface="Poppins Black" panose="00000800000000000000"/>
                <a:cs typeface="Poppins Black" panose="00000800000000000000"/>
                <a:sym typeface="Poppins Black" panose="000008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4"/>
          </p:nvPr>
        </p:nvSpPr>
        <p:spPr>
          <a:xfrm>
            <a:off x="1820762" y="3427363"/>
            <a:ext cx="25581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5"/>
          </p:nvPr>
        </p:nvSpPr>
        <p:spPr>
          <a:xfrm>
            <a:off x="1820762" y="3056565"/>
            <a:ext cx="25581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6"/>
          </p:nvPr>
        </p:nvSpPr>
        <p:spPr>
          <a:xfrm>
            <a:off x="1820762" y="1669100"/>
            <a:ext cx="25581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7"/>
          </p:nvPr>
        </p:nvSpPr>
        <p:spPr>
          <a:xfrm>
            <a:off x="5838749" y="2055760"/>
            <a:ext cx="25626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8" hasCustomPrompt="1"/>
          </p:nvPr>
        </p:nvSpPr>
        <p:spPr>
          <a:xfrm>
            <a:off x="4922900" y="1684813"/>
            <a:ext cx="753300" cy="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latin typeface="Poppins Black" panose="00000800000000000000"/>
                <a:ea typeface="Poppins Black" panose="00000800000000000000"/>
                <a:cs typeface="Poppins Black" panose="00000800000000000000"/>
                <a:sym typeface="Poppins Black" panose="000008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9" hasCustomPrompt="1"/>
          </p:nvPr>
        </p:nvSpPr>
        <p:spPr>
          <a:xfrm>
            <a:off x="4922900" y="3056554"/>
            <a:ext cx="753300" cy="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latin typeface="Poppins Black" panose="00000800000000000000"/>
                <a:ea typeface="Poppins Black" panose="00000800000000000000"/>
                <a:cs typeface="Poppins Black" panose="00000800000000000000"/>
                <a:sym typeface="Poppins Black" panose="000008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3"/>
          </p:nvPr>
        </p:nvSpPr>
        <p:spPr>
          <a:xfrm>
            <a:off x="5838749" y="3427375"/>
            <a:ext cx="25626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4"/>
          </p:nvPr>
        </p:nvSpPr>
        <p:spPr>
          <a:xfrm>
            <a:off x="5838749" y="3056577"/>
            <a:ext cx="25626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15"/>
          </p:nvPr>
        </p:nvSpPr>
        <p:spPr>
          <a:xfrm>
            <a:off x="5838749" y="1684963"/>
            <a:ext cx="25626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3"/>
          <p:cNvSpPr/>
          <p:nvPr/>
        </p:nvSpPr>
        <p:spPr>
          <a:xfrm rot="1770868">
            <a:off x="8331307" y="2388512"/>
            <a:ext cx="683090" cy="706122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"/>
          <p:cNvSpPr/>
          <p:nvPr/>
        </p:nvSpPr>
        <p:spPr>
          <a:xfrm rot="-1464930">
            <a:off x="-207840" y="2388513"/>
            <a:ext cx="683085" cy="706117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5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/>
          <p:nvPr/>
        </p:nvSpPr>
        <p:spPr>
          <a:xfrm rot="5400000">
            <a:off x="7227427" y="-1802185"/>
            <a:ext cx="1927567" cy="3632915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120" name="Google Shape;120;p14"/>
          <p:cNvSpPr/>
          <p:nvPr/>
        </p:nvSpPr>
        <p:spPr>
          <a:xfrm flipH="1">
            <a:off x="-127186" y="216428"/>
            <a:ext cx="1419279" cy="1700638"/>
          </a:xfrm>
          <a:custGeom>
            <a:avLst/>
            <a:gdLst/>
            <a:ahLst/>
            <a:cxnLst/>
            <a:rect l="l" t="t" r="r" b="b"/>
            <a:pathLst>
              <a:path w="13872" h="16622" extrusionOk="0">
                <a:moveTo>
                  <a:pt x="13645" y="632"/>
                </a:moveTo>
                <a:cubicBezTo>
                  <a:pt x="12717" y="1"/>
                  <a:pt x="11383" y="298"/>
                  <a:pt x="10514" y="1013"/>
                </a:cubicBezTo>
                <a:cubicBezTo>
                  <a:pt x="9633" y="1727"/>
                  <a:pt x="9085" y="2751"/>
                  <a:pt x="8490" y="3716"/>
                </a:cubicBezTo>
                <a:cubicBezTo>
                  <a:pt x="7895" y="4680"/>
                  <a:pt x="7192" y="5656"/>
                  <a:pt x="6144" y="6109"/>
                </a:cubicBezTo>
                <a:cubicBezTo>
                  <a:pt x="4751" y="6740"/>
                  <a:pt x="2989" y="6323"/>
                  <a:pt x="1680" y="7121"/>
                </a:cubicBezTo>
                <a:cubicBezTo>
                  <a:pt x="156" y="8073"/>
                  <a:pt x="1" y="10383"/>
                  <a:pt x="906" y="11943"/>
                </a:cubicBezTo>
                <a:cubicBezTo>
                  <a:pt x="1322" y="12645"/>
                  <a:pt x="1918" y="13252"/>
                  <a:pt x="2680" y="13550"/>
                </a:cubicBezTo>
                <a:cubicBezTo>
                  <a:pt x="3966" y="14050"/>
                  <a:pt x="5394" y="13550"/>
                  <a:pt x="6752" y="13371"/>
                </a:cubicBezTo>
                <a:cubicBezTo>
                  <a:pt x="8371" y="13169"/>
                  <a:pt x="10109" y="13479"/>
                  <a:pt x="11324" y="14550"/>
                </a:cubicBezTo>
                <a:cubicBezTo>
                  <a:pt x="12157" y="15276"/>
                  <a:pt x="12788" y="16384"/>
                  <a:pt x="13872" y="166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4"/>
          <p:cNvSpPr/>
          <p:nvPr/>
        </p:nvSpPr>
        <p:spPr>
          <a:xfrm rot="10471118" flipH="1">
            <a:off x="-990167" y="-864480"/>
            <a:ext cx="4017881" cy="1632177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4"/>
          <p:cNvSpPr/>
          <p:nvPr/>
        </p:nvSpPr>
        <p:spPr>
          <a:xfrm rot="-5400000">
            <a:off x="9319702" y="-749710"/>
            <a:ext cx="1927567" cy="3632915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123" name="Google Shape;123;p14"/>
          <p:cNvSpPr/>
          <p:nvPr/>
        </p:nvSpPr>
        <p:spPr>
          <a:xfrm rot="-1464996">
            <a:off x="8066312" y="3312961"/>
            <a:ext cx="579722" cy="599277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4"/>
          <p:cNvSpPr/>
          <p:nvPr/>
        </p:nvSpPr>
        <p:spPr>
          <a:xfrm rot="7958677">
            <a:off x="484732" y="3319538"/>
            <a:ext cx="567015" cy="586129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4"/>
          <p:cNvSpPr/>
          <p:nvPr/>
        </p:nvSpPr>
        <p:spPr>
          <a:xfrm rot="7607071">
            <a:off x="6435179" y="4394572"/>
            <a:ext cx="579724" cy="599280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4"/>
          <p:cNvSpPr/>
          <p:nvPr/>
        </p:nvSpPr>
        <p:spPr>
          <a:xfrm rot="-1851750">
            <a:off x="2116634" y="4208934"/>
            <a:ext cx="579727" cy="599283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/>
          <p:nvPr/>
        </p:nvSpPr>
        <p:spPr>
          <a:xfrm flipH="1">
            <a:off x="-34305" y="-2"/>
            <a:ext cx="1752627" cy="2068580"/>
          </a:xfrm>
          <a:custGeom>
            <a:avLst/>
            <a:gdLst/>
            <a:ahLst/>
            <a:cxnLst/>
            <a:rect l="l" t="t" r="r" b="b"/>
            <a:pathLst>
              <a:path w="32029" h="37803" extrusionOk="0">
                <a:moveTo>
                  <a:pt x="32017" y="1"/>
                </a:moveTo>
                <a:lnTo>
                  <a:pt x="322" y="1"/>
                </a:lnTo>
                <a:cubicBezTo>
                  <a:pt x="1" y="2930"/>
                  <a:pt x="679" y="6073"/>
                  <a:pt x="2846" y="8025"/>
                </a:cubicBezTo>
                <a:cubicBezTo>
                  <a:pt x="6240" y="11085"/>
                  <a:pt x="11550" y="10121"/>
                  <a:pt x="15919" y="11442"/>
                </a:cubicBezTo>
                <a:cubicBezTo>
                  <a:pt x="20551" y="12847"/>
                  <a:pt x="24159" y="17193"/>
                  <a:pt x="24671" y="22015"/>
                </a:cubicBezTo>
                <a:cubicBezTo>
                  <a:pt x="24932" y="24444"/>
                  <a:pt x="24468" y="26885"/>
                  <a:pt x="24456" y="29326"/>
                </a:cubicBezTo>
                <a:cubicBezTo>
                  <a:pt x="24420" y="31754"/>
                  <a:pt x="24944" y="34398"/>
                  <a:pt x="26730" y="36053"/>
                </a:cubicBezTo>
                <a:cubicBezTo>
                  <a:pt x="28147" y="37362"/>
                  <a:pt x="30064" y="37803"/>
                  <a:pt x="32029" y="37731"/>
                </a:cubicBezTo>
                <a:lnTo>
                  <a:pt x="3202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 rot="10471118" flipH="1">
            <a:off x="7153808" y="93308"/>
            <a:ext cx="4017881" cy="1632177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 rot="-5229467" flipH="1">
            <a:off x="7326771" y="3383314"/>
            <a:ext cx="1927630" cy="3633033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132" name="Google Shape;132;p15"/>
          <p:cNvSpPr/>
          <p:nvPr/>
        </p:nvSpPr>
        <p:spPr>
          <a:xfrm rot="697086">
            <a:off x="-455603" y="4383695"/>
            <a:ext cx="4017861" cy="1632169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"/>
          <p:cNvSpPr/>
          <p:nvPr/>
        </p:nvSpPr>
        <p:spPr>
          <a:xfrm rot="-1464996">
            <a:off x="6896487" y="3530374"/>
            <a:ext cx="579722" cy="599277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5"/>
          <p:cNvSpPr/>
          <p:nvPr/>
        </p:nvSpPr>
        <p:spPr>
          <a:xfrm rot="1445689">
            <a:off x="2218199" y="3415666"/>
            <a:ext cx="521216" cy="538798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5"/>
          <p:cNvSpPr/>
          <p:nvPr/>
        </p:nvSpPr>
        <p:spPr>
          <a:xfrm rot="7794683">
            <a:off x="2218213" y="270110"/>
            <a:ext cx="521204" cy="538786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/>
          <p:cNvSpPr/>
          <p:nvPr/>
        </p:nvSpPr>
        <p:spPr>
          <a:xfrm rot="-7746114">
            <a:off x="6164119" y="-225643"/>
            <a:ext cx="521207" cy="538789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/>
          <p:nvPr/>
        </p:nvSpPr>
        <p:spPr>
          <a:xfrm rot="10471118" flipH="1">
            <a:off x="-1147642" y="-910055"/>
            <a:ext cx="4017881" cy="1632177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6"/>
          <p:cNvSpPr/>
          <p:nvPr/>
        </p:nvSpPr>
        <p:spPr>
          <a:xfrm rot="450914">
            <a:off x="7160792" y="3546718"/>
            <a:ext cx="4017913" cy="1632190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6"/>
          <p:cNvSpPr/>
          <p:nvPr/>
        </p:nvSpPr>
        <p:spPr>
          <a:xfrm rot="10800000" flipH="1">
            <a:off x="8114910" y="-312123"/>
            <a:ext cx="1144163" cy="1370941"/>
          </a:xfrm>
          <a:custGeom>
            <a:avLst/>
            <a:gdLst/>
            <a:ahLst/>
            <a:cxnLst/>
            <a:rect l="l" t="t" r="r" b="b"/>
            <a:pathLst>
              <a:path w="13872" h="16622" extrusionOk="0">
                <a:moveTo>
                  <a:pt x="13645" y="632"/>
                </a:moveTo>
                <a:cubicBezTo>
                  <a:pt x="12717" y="1"/>
                  <a:pt x="11383" y="298"/>
                  <a:pt x="10514" y="1013"/>
                </a:cubicBezTo>
                <a:cubicBezTo>
                  <a:pt x="9633" y="1727"/>
                  <a:pt x="9085" y="2751"/>
                  <a:pt x="8490" y="3716"/>
                </a:cubicBezTo>
                <a:cubicBezTo>
                  <a:pt x="7895" y="4680"/>
                  <a:pt x="7192" y="5656"/>
                  <a:pt x="6144" y="6109"/>
                </a:cubicBezTo>
                <a:cubicBezTo>
                  <a:pt x="4751" y="6740"/>
                  <a:pt x="2989" y="6323"/>
                  <a:pt x="1680" y="7121"/>
                </a:cubicBezTo>
                <a:cubicBezTo>
                  <a:pt x="156" y="8073"/>
                  <a:pt x="1" y="10383"/>
                  <a:pt x="906" y="11943"/>
                </a:cubicBezTo>
                <a:cubicBezTo>
                  <a:pt x="1322" y="12645"/>
                  <a:pt x="1918" y="13252"/>
                  <a:pt x="2680" y="13550"/>
                </a:cubicBezTo>
                <a:cubicBezTo>
                  <a:pt x="3966" y="14050"/>
                  <a:pt x="5394" y="13550"/>
                  <a:pt x="6752" y="13371"/>
                </a:cubicBezTo>
                <a:cubicBezTo>
                  <a:pt x="8371" y="13169"/>
                  <a:pt x="10109" y="13479"/>
                  <a:pt x="11324" y="14550"/>
                </a:cubicBezTo>
                <a:cubicBezTo>
                  <a:pt x="12157" y="15276"/>
                  <a:pt x="12788" y="16384"/>
                  <a:pt x="13872" y="1662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6"/>
          <p:cNvSpPr/>
          <p:nvPr/>
        </p:nvSpPr>
        <p:spPr>
          <a:xfrm rot="6080158">
            <a:off x="-524899" y="2333841"/>
            <a:ext cx="3115795" cy="5872386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143" name="Google Shape;143;p16"/>
          <p:cNvSpPr/>
          <p:nvPr/>
        </p:nvSpPr>
        <p:spPr>
          <a:xfrm rot="-1465010">
            <a:off x="4856185" y="3886123"/>
            <a:ext cx="713551" cy="737639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6"/>
          <p:cNvSpPr/>
          <p:nvPr/>
        </p:nvSpPr>
        <p:spPr>
          <a:xfrm rot="8353247">
            <a:off x="2025830" y="746125"/>
            <a:ext cx="579727" cy="599283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6"/>
          <p:cNvSpPr/>
          <p:nvPr/>
        </p:nvSpPr>
        <p:spPr>
          <a:xfrm rot="3399514">
            <a:off x="6322406" y="550577"/>
            <a:ext cx="579731" cy="599286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12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/>
          <p:nvPr/>
        </p:nvSpPr>
        <p:spPr>
          <a:xfrm rot="-10471009">
            <a:off x="-1551753" y="3679768"/>
            <a:ext cx="2663038" cy="1081801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7"/>
          <p:cNvSpPr/>
          <p:nvPr/>
        </p:nvSpPr>
        <p:spPr>
          <a:xfrm>
            <a:off x="275425" y="749301"/>
            <a:ext cx="8345228" cy="4143257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/>
          <p:nvPr/>
        </p:nvSpPr>
        <p:spPr>
          <a:xfrm rot="450914">
            <a:off x="4888567" y="4400518"/>
            <a:ext cx="4017913" cy="1632190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/>
          <p:nvPr/>
        </p:nvSpPr>
        <p:spPr>
          <a:xfrm rot="10800000" flipH="1">
            <a:off x="8069851" y="3375973"/>
            <a:ext cx="1574784" cy="1886929"/>
          </a:xfrm>
          <a:custGeom>
            <a:avLst/>
            <a:gdLst/>
            <a:ahLst/>
            <a:cxnLst/>
            <a:rect l="l" t="t" r="r" b="b"/>
            <a:pathLst>
              <a:path w="13872" h="16622" extrusionOk="0">
                <a:moveTo>
                  <a:pt x="13645" y="632"/>
                </a:moveTo>
                <a:cubicBezTo>
                  <a:pt x="12717" y="1"/>
                  <a:pt x="11383" y="298"/>
                  <a:pt x="10514" y="1013"/>
                </a:cubicBezTo>
                <a:cubicBezTo>
                  <a:pt x="9633" y="1727"/>
                  <a:pt x="9085" y="2751"/>
                  <a:pt x="8490" y="3716"/>
                </a:cubicBezTo>
                <a:cubicBezTo>
                  <a:pt x="7895" y="4680"/>
                  <a:pt x="7192" y="5656"/>
                  <a:pt x="6144" y="6109"/>
                </a:cubicBezTo>
                <a:cubicBezTo>
                  <a:pt x="4751" y="6740"/>
                  <a:pt x="2989" y="6323"/>
                  <a:pt x="1680" y="7121"/>
                </a:cubicBezTo>
                <a:cubicBezTo>
                  <a:pt x="156" y="8073"/>
                  <a:pt x="1" y="10383"/>
                  <a:pt x="906" y="11943"/>
                </a:cubicBezTo>
                <a:cubicBezTo>
                  <a:pt x="1322" y="12645"/>
                  <a:pt x="1918" y="13252"/>
                  <a:pt x="2680" y="13550"/>
                </a:cubicBezTo>
                <a:cubicBezTo>
                  <a:pt x="3966" y="14050"/>
                  <a:pt x="5394" y="13550"/>
                  <a:pt x="6752" y="13371"/>
                </a:cubicBezTo>
                <a:cubicBezTo>
                  <a:pt x="8371" y="13169"/>
                  <a:pt x="10109" y="13479"/>
                  <a:pt x="11324" y="14550"/>
                </a:cubicBezTo>
                <a:cubicBezTo>
                  <a:pt x="12157" y="15276"/>
                  <a:pt x="12788" y="16384"/>
                  <a:pt x="13872" y="166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7"/>
          <p:cNvSpPr/>
          <p:nvPr/>
        </p:nvSpPr>
        <p:spPr>
          <a:xfrm rot="4763726">
            <a:off x="-158661" y="2877550"/>
            <a:ext cx="3115790" cy="5872377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152" name="Google Shape;152;p17"/>
          <p:cNvSpPr/>
          <p:nvPr/>
        </p:nvSpPr>
        <p:spPr>
          <a:xfrm rot="4763726">
            <a:off x="3890014" y="-3868050"/>
            <a:ext cx="3115790" cy="5872377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153" name="Google Shape;153;p17"/>
          <p:cNvSpPr txBox="1">
            <a:spLocks noGrp="1"/>
          </p:cNvSpPr>
          <p:nvPr>
            <p:ph type="subTitle" idx="1"/>
          </p:nvPr>
        </p:nvSpPr>
        <p:spPr>
          <a:xfrm>
            <a:off x="2413200" y="2267400"/>
            <a:ext cx="4317600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●"/>
              <a:defRPr>
                <a:solidFill>
                  <a:srgbClr val="474747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2552900" y="1674002"/>
            <a:ext cx="40380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/>
          <p:nvPr/>
        </p:nvSpPr>
        <p:spPr>
          <a:xfrm rot="-1464964">
            <a:off x="7843630" y="300408"/>
            <a:ext cx="887342" cy="917256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7"/>
          <p:cNvSpPr/>
          <p:nvPr/>
        </p:nvSpPr>
        <p:spPr>
          <a:xfrm rot="2053335">
            <a:off x="453522" y="379482"/>
            <a:ext cx="734344" cy="759100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12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/>
          <p:nvPr/>
        </p:nvSpPr>
        <p:spPr>
          <a:xfrm>
            <a:off x="-1225575" y="1229450"/>
            <a:ext cx="11388623" cy="7398885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8"/>
          <p:cNvSpPr/>
          <p:nvPr/>
        </p:nvSpPr>
        <p:spPr>
          <a:xfrm rot="-2308310">
            <a:off x="87300" y="-639462"/>
            <a:ext cx="2063856" cy="2011644"/>
          </a:xfrm>
          <a:custGeom>
            <a:avLst/>
            <a:gdLst/>
            <a:ahLst/>
            <a:cxnLst/>
            <a:rect l="l" t="t" r="r" b="b"/>
            <a:pathLst>
              <a:path w="30160" h="29397" extrusionOk="0">
                <a:moveTo>
                  <a:pt x="3775" y="11216"/>
                </a:moveTo>
                <a:cubicBezTo>
                  <a:pt x="6668" y="10073"/>
                  <a:pt x="10264" y="9394"/>
                  <a:pt x="11502" y="6537"/>
                </a:cubicBezTo>
                <a:cubicBezTo>
                  <a:pt x="11919" y="5549"/>
                  <a:pt x="11979" y="4453"/>
                  <a:pt x="12407" y="3465"/>
                </a:cubicBezTo>
                <a:cubicBezTo>
                  <a:pt x="13598" y="727"/>
                  <a:pt x="17146" y="0"/>
                  <a:pt x="20122" y="84"/>
                </a:cubicBezTo>
                <a:cubicBezTo>
                  <a:pt x="21706" y="131"/>
                  <a:pt x="23361" y="346"/>
                  <a:pt x="24742" y="1143"/>
                </a:cubicBezTo>
                <a:cubicBezTo>
                  <a:pt x="27242" y="2620"/>
                  <a:pt x="28254" y="5763"/>
                  <a:pt x="28457" y="8656"/>
                </a:cubicBezTo>
                <a:cubicBezTo>
                  <a:pt x="28647" y="11561"/>
                  <a:pt x="28195" y="14514"/>
                  <a:pt x="28755" y="17372"/>
                </a:cubicBezTo>
                <a:cubicBezTo>
                  <a:pt x="29064" y="19003"/>
                  <a:pt x="29683" y="20586"/>
                  <a:pt x="29921" y="22229"/>
                </a:cubicBezTo>
                <a:cubicBezTo>
                  <a:pt x="30159" y="23884"/>
                  <a:pt x="29969" y="25718"/>
                  <a:pt x="28838" y="26956"/>
                </a:cubicBezTo>
                <a:cubicBezTo>
                  <a:pt x="28004" y="27861"/>
                  <a:pt x="26790" y="28301"/>
                  <a:pt x="25576" y="28563"/>
                </a:cubicBezTo>
                <a:cubicBezTo>
                  <a:pt x="21670" y="29397"/>
                  <a:pt x="17420" y="28504"/>
                  <a:pt x="14181" y="26146"/>
                </a:cubicBezTo>
                <a:cubicBezTo>
                  <a:pt x="12217" y="24730"/>
                  <a:pt x="10455" y="22741"/>
                  <a:pt x="8061" y="22432"/>
                </a:cubicBezTo>
                <a:cubicBezTo>
                  <a:pt x="5121" y="22051"/>
                  <a:pt x="1334" y="23563"/>
                  <a:pt x="596" y="19598"/>
                </a:cubicBezTo>
                <a:cubicBezTo>
                  <a:pt x="1" y="16538"/>
                  <a:pt x="668" y="12454"/>
                  <a:pt x="3775" y="112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8"/>
          <p:cNvSpPr/>
          <p:nvPr/>
        </p:nvSpPr>
        <p:spPr>
          <a:xfrm rot="248117">
            <a:off x="3093740" y="780919"/>
            <a:ext cx="2609322" cy="1059980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8"/>
          <p:cNvSpPr/>
          <p:nvPr/>
        </p:nvSpPr>
        <p:spPr>
          <a:xfrm rot="-6847417">
            <a:off x="7491172" y="-441785"/>
            <a:ext cx="2844934" cy="2772962"/>
          </a:xfrm>
          <a:custGeom>
            <a:avLst/>
            <a:gdLst/>
            <a:ahLst/>
            <a:cxnLst/>
            <a:rect l="l" t="t" r="r" b="b"/>
            <a:pathLst>
              <a:path w="30160" h="29397" extrusionOk="0">
                <a:moveTo>
                  <a:pt x="3775" y="11216"/>
                </a:moveTo>
                <a:cubicBezTo>
                  <a:pt x="6668" y="10073"/>
                  <a:pt x="10264" y="9394"/>
                  <a:pt x="11502" y="6537"/>
                </a:cubicBezTo>
                <a:cubicBezTo>
                  <a:pt x="11919" y="5549"/>
                  <a:pt x="11979" y="4453"/>
                  <a:pt x="12407" y="3465"/>
                </a:cubicBezTo>
                <a:cubicBezTo>
                  <a:pt x="13598" y="727"/>
                  <a:pt x="17146" y="0"/>
                  <a:pt x="20122" y="84"/>
                </a:cubicBezTo>
                <a:cubicBezTo>
                  <a:pt x="21706" y="131"/>
                  <a:pt x="23361" y="346"/>
                  <a:pt x="24742" y="1143"/>
                </a:cubicBezTo>
                <a:cubicBezTo>
                  <a:pt x="27242" y="2620"/>
                  <a:pt x="28254" y="5763"/>
                  <a:pt x="28457" y="8656"/>
                </a:cubicBezTo>
                <a:cubicBezTo>
                  <a:pt x="28647" y="11561"/>
                  <a:pt x="28195" y="14514"/>
                  <a:pt x="28755" y="17372"/>
                </a:cubicBezTo>
                <a:cubicBezTo>
                  <a:pt x="29064" y="19003"/>
                  <a:pt x="29683" y="20586"/>
                  <a:pt x="29921" y="22229"/>
                </a:cubicBezTo>
                <a:cubicBezTo>
                  <a:pt x="30159" y="23884"/>
                  <a:pt x="29969" y="25718"/>
                  <a:pt x="28838" y="26956"/>
                </a:cubicBezTo>
                <a:cubicBezTo>
                  <a:pt x="28004" y="27861"/>
                  <a:pt x="26790" y="28301"/>
                  <a:pt x="25576" y="28563"/>
                </a:cubicBezTo>
                <a:cubicBezTo>
                  <a:pt x="21670" y="29397"/>
                  <a:pt x="17420" y="28504"/>
                  <a:pt x="14181" y="26146"/>
                </a:cubicBezTo>
                <a:cubicBezTo>
                  <a:pt x="12217" y="24730"/>
                  <a:pt x="10455" y="22741"/>
                  <a:pt x="8061" y="22432"/>
                </a:cubicBezTo>
                <a:cubicBezTo>
                  <a:pt x="5121" y="22051"/>
                  <a:pt x="1334" y="23563"/>
                  <a:pt x="596" y="19598"/>
                </a:cubicBezTo>
                <a:cubicBezTo>
                  <a:pt x="1" y="16538"/>
                  <a:pt x="668" y="12454"/>
                  <a:pt x="3775" y="112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1"/>
          </p:nvPr>
        </p:nvSpPr>
        <p:spPr>
          <a:xfrm>
            <a:off x="1459475" y="3197950"/>
            <a:ext cx="6224700" cy="11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●"/>
              <a:defRPr>
                <a:solidFill>
                  <a:srgbClr val="474747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2552900" y="2604552"/>
            <a:ext cx="40380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8"/>
          <p:cNvSpPr/>
          <p:nvPr/>
        </p:nvSpPr>
        <p:spPr>
          <a:xfrm rot="8858630">
            <a:off x="3039615" y="232091"/>
            <a:ext cx="594761" cy="614824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8"/>
          <p:cNvSpPr/>
          <p:nvPr/>
        </p:nvSpPr>
        <p:spPr>
          <a:xfrm rot="3598111">
            <a:off x="6303343" y="762242"/>
            <a:ext cx="594762" cy="614825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8"/>
          <p:cNvSpPr/>
          <p:nvPr/>
        </p:nvSpPr>
        <p:spPr>
          <a:xfrm rot="-1985574">
            <a:off x="-86434" y="1423248"/>
            <a:ext cx="594760" cy="614823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CUSTOM_12_1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/>
          <p:nvPr/>
        </p:nvSpPr>
        <p:spPr>
          <a:xfrm rot="4001561">
            <a:off x="-1449039" y="3180617"/>
            <a:ext cx="4878116" cy="4754804"/>
          </a:xfrm>
          <a:custGeom>
            <a:avLst/>
            <a:gdLst/>
            <a:ahLst/>
            <a:cxnLst/>
            <a:rect l="l" t="t" r="r" b="b"/>
            <a:pathLst>
              <a:path w="30160" h="29397" extrusionOk="0">
                <a:moveTo>
                  <a:pt x="3775" y="11216"/>
                </a:moveTo>
                <a:cubicBezTo>
                  <a:pt x="6668" y="10073"/>
                  <a:pt x="10264" y="9394"/>
                  <a:pt x="11502" y="6537"/>
                </a:cubicBezTo>
                <a:cubicBezTo>
                  <a:pt x="11919" y="5549"/>
                  <a:pt x="11979" y="4453"/>
                  <a:pt x="12407" y="3465"/>
                </a:cubicBezTo>
                <a:cubicBezTo>
                  <a:pt x="13598" y="727"/>
                  <a:pt x="17146" y="0"/>
                  <a:pt x="20122" y="84"/>
                </a:cubicBezTo>
                <a:cubicBezTo>
                  <a:pt x="21706" y="131"/>
                  <a:pt x="23361" y="346"/>
                  <a:pt x="24742" y="1143"/>
                </a:cubicBezTo>
                <a:cubicBezTo>
                  <a:pt x="27242" y="2620"/>
                  <a:pt x="28254" y="5763"/>
                  <a:pt x="28457" y="8656"/>
                </a:cubicBezTo>
                <a:cubicBezTo>
                  <a:pt x="28647" y="11561"/>
                  <a:pt x="28195" y="14514"/>
                  <a:pt x="28755" y="17372"/>
                </a:cubicBezTo>
                <a:cubicBezTo>
                  <a:pt x="29064" y="19003"/>
                  <a:pt x="29683" y="20586"/>
                  <a:pt x="29921" y="22229"/>
                </a:cubicBezTo>
                <a:cubicBezTo>
                  <a:pt x="30159" y="23884"/>
                  <a:pt x="29969" y="25718"/>
                  <a:pt x="28838" y="26956"/>
                </a:cubicBezTo>
                <a:cubicBezTo>
                  <a:pt x="28004" y="27861"/>
                  <a:pt x="26790" y="28301"/>
                  <a:pt x="25576" y="28563"/>
                </a:cubicBezTo>
                <a:cubicBezTo>
                  <a:pt x="21670" y="29397"/>
                  <a:pt x="17420" y="28504"/>
                  <a:pt x="14181" y="26146"/>
                </a:cubicBezTo>
                <a:cubicBezTo>
                  <a:pt x="12217" y="24730"/>
                  <a:pt x="10455" y="22741"/>
                  <a:pt x="8061" y="22432"/>
                </a:cubicBezTo>
                <a:cubicBezTo>
                  <a:pt x="5121" y="22051"/>
                  <a:pt x="1334" y="23563"/>
                  <a:pt x="596" y="19598"/>
                </a:cubicBezTo>
                <a:cubicBezTo>
                  <a:pt x="1" y="16538"/>
                  <a:pt x="668" y="12454"/>
                  <a:pt x="3775" y="112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9"/>
          <p:cNvSpPr/>
          <p:nvPr/>
        </p:nvSpPr>
        <p:spPr>
          <a:xfrm rot="-7051876">
            <a:off x="6989444" y="-1846175"/>
            <a:ext cx="4065310" cy="3962464"/>
          </a:xfrm>
          <a:custGeom>
            <a:avLst/>
            <a:gdLst/>
            <a:ahLst/>
            <a:cxnLst/>
            <a:rect l="l" t="t" r="r" b="b"/>
            <a:pathLst>
              <a:path w="30160" h="29397" extrusionOk="0">
                <a:moveTo>
                  <a:pt x="3775" y="11216"/>
                </a:moveTo>
                <a:cubicBezTo>
                  <a:pt x="6668" y="10073"/>
                  <a:pt x="10264" y="9394"/>
                  <a:pt x="11502" y="6537"/>
                </a:cubicBezTo>
                <a:cubicBezTo>
                  <a:pt x="11919" y="5549"/>
                  <a:pt x="11979" y="4453"/>
                  <a:pt x="12407" y="3465"/>
                </a:cubicBezTo>
                <a:cubicBezTo>
                  <a:pt x="13598" y="727"/>
                  <a:pt x="17146" y="0"/>
                  <a:pt x="20122" y="84"/>
                </a:cubicBezTo>
                <a:cubicBezTo>
                  <a:pt x="21706" y="131"/>
                  <a:pt x="23361" y="346"/>
                  <a:pt x="24742" y="1143"/>
                </a:cubicBezTo>
                <a:cubicBezTo>
                  <a:pt x="27242" y="2620"/>
                  <a:pt x="28254" y="5763"/>
                  <a:pt x="28457" y="8656"/>
                </a:cubicBezTo>
                <a:cubicBezTo>
                  <a:pt x="28647" y="11561"/>
                  <a:pt x="28195" y="14514"/>
                  <a:pt x="28755" y="17372"/>
                </a:cubicBezTo>
                <a:cubicBezTo>
                  <a:pt x="29064" y="19003"/>
                  <a:pt x="29683" y="20586"/>
                  <a:pt x="29921" y="22229"/>
                </a:cubicBezTo>
                <a:cubicBezTo>
                  <a:pt x="30159" y="23884"/>
                  <a:pt x="29969" y="25718"/>
                  <a:pt x="28838" y="26956"/>
                </a:cubicBezTo>
                <a:cubicBezTo>
                  <a:pt x="28004" y="27861"/>
                  <a:pt x="26790" y="28301"/>
                  <a:pt x="25576" y="28563"/>
                </a:cubicBezTo>
                <a:cubicBezTo>
                  <a:pt x="21670" y="29397"/>
                  <a:pt x="17420" y="28504"/>
                  <a:pt x="14181" y="26146"/>
                </a:cubicBezTo>
                <a:cubicBezTo>
                  <a:pt x="12217" y="24730"/>
                  <a:pt x="10455" y="22741"/>
                  <a:pt x="8061" y="22432"/>
                </a:cubicBezTo>
                <a:cubicBezTo>
                  <a:pt x="5121" y="22051"/>
                  <a:pt x="1334" y="23563"/>
                  <a:pt x="596" y="19598"/>
                </a:cubicBezTo>
                <a:cubicBezTo>
                  <a:pt x="1" y="16538"/>
                  <a:pt x="668" y="12454"/>
                  <a:pt x="3775" y="1121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9"/>
          <p:cNvSpPr/>
          <p:nvPr/>
        </p:nvSpPr>
        <p:spPr>
          <a:xfrm rot="10800000">
            <a:off x="443839" y="-607142"/>
            <a:ext cx="4017951" cy="1632205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9"/>
          <p:cNvSpPr/>
          <p:nvPr/>
        </p:nvSpPr>
        <p:spPr>
          <a:xfrm rot="10800000" flipH="1">
            <a:off x="8091501" y="3798723"/>
            <a:ext cx="1574784" cy="1886929"/>
          </a:xfrm>
          <a:custGeom>
            <a:avLst/>
            <a:gdLst/>
            <a:ahLst/>
            <a:cxnLst/>
            <a:rect l="l" t="t" r="r" b="b"/>
            <a:pathLst>
              <a:path w="13872" h="16622" extrusionOk="0">
                <a:moveTo>
                  <a:pt x="13645" y="632"/>
                </a:moveTo>
                <a:cubicBezTo>
                  <a:pt x="12717" y="1"/>
                  <a:pt x="11383" y="298"/>
                  <a:pt x="10514" y="1013"/>
                </a:cubicBezTo>
                <a:cubicBezTo>
                  <a:pt x="9633" y="1727"/>
                  <a:pt x="9085" y="2751"/>
                  <a:pt x="8490" y="3716"/>
                </a:cubicBezTo>
                <a:cubicBezTo>
                  <a:pt x="7895" y="4680"/>
                  <a:pt x="7192" y="5656"/>
                  <a:pt x="6144" y="6109"/>
                </a:cubicBezTo>
                <a:cubicBezTo>
                  <a:pt x="4751" y="6740"/>
                  <a:pt x="2989" y="6323"/>
                  <a:pt x="1680" y="7121"/>
                </a:cubicBezTo>
                <a:cubicBezTo>
                  <a:pt x="156" y="8073"/>
                  <a:pt x="1" y="10383"/>
                  <a:pt x="906" y="11943"/>
                </a:cubicBezTo>
                <a:cubicBezTo>
                  <a:pt x="1322" y="12645"/>
                  <a:pt x="1918" y="13252"/>
                  <a:pt x="2680" y="13550"/>
                </a:cubicBezTo>
                <a:cubicBezTo>
                  <a:pt x="3966" y="14050"/>
                  <a:pt x="5394" y="13550"/>
                  <a:pt x="6752" y="13371"/>
                </a:cubicBezTo>
                <a:cubicBezTo>
                  <a:pt x="8371" y="13169"/>
                  <a:pt x="10109" y="13479"/>
                  <a:pt x="11324" y="14550"/>
                </a:cubicBezTo>
                <a:cubicBezTo>
                  <a:pt x="12157" y="15276"/>
                  <a:pt x="12788" y="16384"/>
                  <a:pt x="13872" y="166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subTitle" idx="1"/>
          </p:nvPr>
        </p:nvSpPr>
        <p:spPr>
          <a:xfrm>
            <a:off x="4461900" y="2245300"/>
            <a:ext cx="3969000" cy="13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subTitle" idx="2"/>
          </p:nvPr>
        </p:nvSpPr>
        <p:spPr>
          <a:xfrm>
            <a:off x="4461900" y="1695450"/>
            <a:ext cx="36297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9"/>
          <p:cNvSpPr/>
          <p:nvPr/>
        </p:nvSpPr>
        <p:spPr>
          <a:xfrm rot="-1464930">
            <a:off x="5318435" y="262463"/>
            <a:ext cx="683085" cy="706117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9"/>
          <p:cNvSpPr/>
          <p:nvPr/>
        </p:nvSpPr>
        <p:spPr>
          <a:xfrm rot="7924258">
            <a:off x="314455" y="1257258"/>
            <a:ext cx="528015" cy="545813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9"/>
          <p:cNvSpPr/>
          <p:nvPr/>
        </p:nvSpPr>
        <p:spPr>
          <a:xfrm rot="-7020823">
            <a:off x="6869485" y="4300336"/>
            <a:ext cx="528006" cy="545808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 1">
  <p:cSld name="CUSTOM_12_1_1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/>
          <p:nvPr/>
        </p:nvSpPr>
        <p:spPr>
          <a:xfrm rot="-10471009">
            <a:off x="7593547" y="-406432"/>
            <a:ext cx="2663038" cy="1081801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0"/>
          <p:cNvSpPr/>
          <p:nvPr/>
        </p:nvSpPr>
        <p:spPr>
          <a:xfrm rot="-847317">
            <a:off x="4917712" y="2767477"/>
            <a:ext cx="4878094" cy="4754847"/>
          </a:xfrm>
          <a:custGeom>
            <a:avLst/>
            <a:gdLst/>
            <a:ahLst/>
            <a:cxnLst/>
            <a:rect l="l" t="t" r="r" b="b"/>
            <a:pathLst>
              <a:path w="30160" h="29397" extrusionOk="0">
                <a:moveTo>
                  <a:pt x="3775" y="11216"/>
                </a:moveTo>
                <a:cubicBezTo>
                  <a:pt x="6668" y="10073"/>
                  <a:pt x="10264" y="9394"/>
                  <a:pt x="11502" y="6537"/>
                </a:cubicBezTo>
                <a:cubicBezTo>
                  <a:pt x="11919" y="5549"/>
                  <a:pt x="11979" y="4453"/>
                  <a:pt x="12407" y="3465"/>
                </a:cubicBezTo>
                <a:cubicBezTo>
                  <a:pt x="13598" y="727"/>
                  <a:pt x="17146" y="0"/>
                  <a:pt x="20122" y="84"/>
                </a:cubicBezTo>
                <a:cubicBezTo>
                  <a:pt x="21706" y="131"/>
                  <a:pt x="23361" y="346"/>
                  <a:pt x="24742" y="1143"/>
                </a:cubicBezTo>
                <a:cubicBezTo>
                  <a:pt x="27242" y="2620"/>
                  <a:pt x="28254" y="5763"/>
                  <a:pt x="28457" y="8656"/>
                </a:cubicBezTo>
                <a:cubicBezTo>
                  <a:pt x="28647" y="11561"/>
                  <a:pt x="28195" y="14514"/>
                  <a:pt x="28755" y="17372"/>
                </a:cubicBezTo>
                <a:cubicBezTo>
                  <a:pt x="29064" y="19003"/>
                  <a:pt x="29683" y="20586"/>
                  <a:pt x="29921" y="22229"/>
                </a:cubicBezTo>
                <a:cubicBezTo>
                  <a:pt x="30159" y="23884"/>
                  <a:pt x="29969" y="25718"/>
                  <a:pt x="28838" y="26956"/>
                </a:cubicBezTo>
                <a:cubicBezTo>
                  <a:pt x="28004" y="27861"/>
                  <a:pt x="26790" y="28301"/>
                  <a:pt x="25576" y="28563"/>
                </a:cubicBezTo>
                <a:cubicBezTo>
                  <a:pt x="21670" y="29397"/>
                  <a:pt x="17420" y="28504"/>
                  <a:pt x="14181" y="26146"/>
                </a:cubicBezTo>
                <a:cubicBezTo>
                  <a:pt x="12217" y="24730"/>
                  <a:pt x="10455" y="22741"/>
                  <a:pt x="8061" y="22432"/>
                </a:cubicBezTo>
                <a:cubicBezTo>
                  <a:pt x="5121" y="22051"/>
                  <a:pt x="1334" y="23563"/>
                  <a:pt x="596" y="19598"/>
                </a:cubicBezTo>
                <a:cubicBezTo>
                  <a:pt x="1" y="16538"/>
                  <a:pt x="668" y="12454"/>
                  <a:pt x="3775" y="112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0"/>
          <p:cNvSpPr/>
          <p:nvPr/>
        </p:nvSpPr>
        <p:spPr>
          <a:xfrm rot="-7413775">
            <a:off x="209267" y="-2577641"/>
            <a:ext cx="2314115" cy="4361447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181" name="Google Shape;181;p20"/>
          <p:cNvSpPr/>
          <p:nvPr/>
        </p:nvSpPr>
        <p:spPr>
          <a:xfrm rot="-10471009">
            <a:off x="-1044903" y="4317043"/>
            <a:ext cx="2663038" cy="1081801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subTitle" idx="1"/>
          </p:nvPr>
        </p:nvSpPr>
        <p:spPr>
          <a:xfrm>
            <a:off x="2237225" y="1968313"/>
            <a:ext cx="27540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subTitle" idx="2"/>
          </p:nvPr>
        </p:nvSpPr>
        <p:spPr>
          <a:xfrm>
            <a:off x="2237225" y="1501075"/>
            <a:ext cx="35430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0"/>
          <p:cNvSpPr txBox="1">
            <a:spLocks noGrp="1"/>
          </p:cNvSpPr>
          <p:nvPr>
            <p:ph type="subTitle" idx="3"/>
          </p:nvPr>
        </p:nvSpPr>
        <p:spPr>
          <a:xfrm>
            <a:off x="2237225" y="3378013"/>
            <a:ext cx="27540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0"/>
          <p:cNvSpPr txBox="1">
            <a:spLocks noGrp="1"/>
          </p:cNvSpPr>
          <p:nvPr>
            <p:ph type="subTitle" idx="4"/>
          </p:nvPr>
        </p:nvSpPr>
        <p:spPr>
          <a:xfrm>
            <a:off x="2237225" y="2910775"/>
            <a:ext cx="35430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20"/>
          <p:cNvSpPr/>
          <p:nvPr/>
        </p:nvSpPr>
        <p:spPr>
          <a:xfrm rot="-1464996">
            <a:off x="989812" y="689911"/>
            <a:ext cx="579722" cy="599277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0"/>
          <p:cNvSpPr/>
          <p:nvPr/>
        </p:nvSpPr>
        <p:spPr>
          <a:xfrm rot="2050999">
            <a:off x="3036418" y="4199573"/>
            <a:ext cx="579721" cy="599276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rot="-2413472">
            <a:off x="3465738" y="1575549"/>
            <a:ext cx="6820488" cy="6647941"/>
          </a:xfrm>
          <a:custGeom>
            <a:avLst/>
            <a:gdLst/>
            <a:ahLst/>
            <a:cxnLst/>
            <a:rect l="l" t="t" r="r" b="b"/>
            <a:pathLst>
              <a:path w="30160" h="29397" extrusionOk="0">
                <a:moveTo>
                  <a:pt x="3775" y="11216"/>
                </a:moveTo>
                <a:cubicBezTo>
                  <a:pt x="6668" y="10073"/>
                  <a:pt x="10264" y="9394"/>
                  <a:pt x="11502" y="6537"/>
                </a:cubicBezTo>
                <a:cubicBezTo>
                  <a:pt x="11919" y="5549"/>
                  <a:pt x="11979" y="4453"/>
                  <a:pt x="12407" y="3465"/>
                </a:cubicBezTo>
                <a:cubicBezTo>
                  <a:pt x="13598" y="727"/>
                  <a:pt x="17146" y="0"/>
                  <a:pt x="20122" y="84"/>
                </a:cubicBezTo>
                <a:cubicBezTo>
                  <a:pt x="21706" y="131"/>
                  <a:pt x="23361" y="346"/>
                  <a:pt x="24742" y="1143"/>
                </a:cubicBezTo>
                <a:cubicBezTo>
                  <a:pt x="27242" y="2620"/>
                  <a:pt x="28254" y="5763"/>
                  <a:pt x="28457" y="8656"/>
                </a:cubicBezTo>
                <a:cubicBezTo>
                  <a:pt x="28647" y="11561"/>
                  <a:pt x="28195" y="14514"/>
                  <a:pt x="28755" y="17372"/>
                </a:cubicBezTo>
                <a:cubicBezTo>
                  <a:pt x="29064" y="19003"/>
                  <a:pt x="29683" y="20586"/>
                  <a:pt x="29921" y="22229"/>
                </a:cubicBezTo>
                <a:cubicBezTo>
                  <a:pt x="30159" y="23884"/>
                  <a:pt x="29969" y="25718"/>
                  <a:pt x="28838" y="26956"/>
                </a:cubicBezTo>
                <a:cubicBezTo>
                  <a:pt x="28004" y="27861"/>
                  <a:pt x="26790" y="28301"/>
                  <a:pt x="25576" y="28563"/>
                </a:cubicBezTo>
                <a:cubicBezTo>
                  <a:pt x="21670" y="29397"/>
                  <a:pt x="17420" y="28504"/>
                  <a:pt x="14181" y="26146"/>
                </a:cubicBezTo>
                <a:cubicBezTo>
                  <a:pt x="12217" y="24730"/>
                  <a:pt x="10455" y="22741"/>
                  <a:pt x="8061" y="22432"/>
                </a:cubicBezTo>
                <a:cubicBezTo>
                  <a:pt x="5121" y="22051"/>
                  <a:pt x="1334" y="23563"/>
                  <a:pt x="596" y="19598"/>
                </a:cubicBezTo>
                <a:cubicBezTo>
                  <a:pt x="1" y="16538"/>
                  <a:pt x="668" y="12454"/>
                  <a:pt x="3775" y="11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 rot="6080158">
            <a:off x="-524899" y="2333841"/>
            <a:ext cx="3115795" cy="5872386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19" name="Google Shape;19;p3"/>
          <p:cNvSpPr/>
          <p:nvPr/>
        </p:nvSpPr>
        <p:spPr>
          <a:xfrm rot="10471118" flipH="1">
            <a:off x="1668758" y="-538117"/>
            <a:ext cx="4017881" cy="1632177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13100" y="2288088"/>
            <a:ext cx="41814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713100" y="3016513"/>
            <a:ext cx="41814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713100" y="1547088"/>
            <a:ext cx="35985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/>
          <p:nvPr/>
        </p:nvSpPr>
        <p:spPr>
          <a:xfrm rot="-1464930">
            <a:off x="3211460" y="1309063"/>
            <a:ext cx="683085" cy="706117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7437871">
            <a:off x="598176" y="359350"/>
            <a:ext cx="552342" cy="570978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2906884">
            <a:off x="6931688" y="219057"/>
            <a:ext cx="502632" cy="519560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2_1_1_1_1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/>
          <p:nvPr/>
        </p:nvSpPr>
        <p:spPr>
          <a:xfrm rot="5252915">
            <a:off x="-4447290" y="-3121821"/>
            <a:ext cx="11037049" cy="10758056"/>
          </a:xfrm>
          <a:custGeom>
            <a:avLst/>
            <a:gdLst/>
            <a:ahLst/>
            <a:cxnLst/>
            <a:rect l="l" t="t" r="r" b="b"/>
            <a:pathLst>
              <a:path w="30160" h="29397" extrusionOk="0">
                <a:moveTo>
                  <a:pt x="3775" y="11216"/>
                </a:moveTo>
                <a:cubicBezTo>
                  <a:pt x="6668" y="10073"/>
                  <a:pt x="10264" y="9394"/>
                  <a:pt x="11502" y="6537"/>
                </a:cubicBezTo>
                <a:cubicBezTo>
                  <a:pt x="11919" y="5549"/>
                  <a:pt x="11979" y="4453"/>
                  <a:pt x="12407" y="3465"/>
                </a:cubicBezTo>
                <a:cubicBezTo>
                  <a:pt x="13598" y="727"/>
                  <a:pt x="17146" y="0"/>
                  <a:pt x="20122" y="84"/>
                </a:cubicBezTo>
                <a:cubicBezTo>
                  <a:pt x="21706" y="131"/>
                  <a:pt x="23361" y="346"/>
                  <a:pt x="24742" y="1143"/>
                </a:cubicBezTo>
                <a:cubicBezTo>
                  <a:pt x="27242" y="2620"/>
                  <a:pt x="28254" y="5763"/>
                  <a:pt x="28457" y="8656"/>
                </a:cubicBezTo>
                <a:cubicBezTo>
                  <a:pt x="28647" y="11561"/>
                  <a:pt x="28195" y="14514"/>
                  <a:pt x="28755" y="17372"/>
                </a:cubicBezTo>
                <a:cubicBezTo>
                  <a:pt x="29064" y="19003"/>
                  <a:pt x="29683" y="20586"/>
                  <a:pt x="29921" y="22229"/>
                </a:cubicBezTo>
                <a:cubicBezTo>
                  <a:pt x="30159" y="23884"/>
                  <a:pt x="29969" y="25718"/>
                  <a:pt x="28838" y="26956"/>
                </a:cubicBezTo>
                <a:cubicBezTo>
                  <a:pt x="28004" y="27861"/>
                  <a:pt x="26790" y="28301"/>
                  <a:pt x="25576" y="28563"/>
                </a:cubicBezTo>
                <a:cubicBezTo>
                  <a:pt x="21670" y="29397"/>
                  <a:pt x="17420" y="28504"/>
                  <a:pt x="14181" y="26146"/>
                </a:cubicBezTo>
                <a:cubicBezTo>
                  <a:pt x="12217" y="24730"/>
                  <a:pt x="10455" y="22741"/>
                  <a:pt x="8061" y="22432"/>
                </a:cubicBezTo>
                <a:cubicBezTo>
                  <a:pt x="5121" y="22051"/>
                  <a:pt x="1334" y="23563"/>
                  <a:pt x="596" y="19598"/>
                </a:cubicBezTo>
                <a:cubicBezTo>
                  <a:pt x="1" y="16538"/>
                  <a:pt x="668" y="12454"/>
                  <a:pt x="3775" y="11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1"/>
          <p:cNvSpPr/>
          <p:nvPr/>
        </p:nvSpPr>
        <p:spPr>
          <a:xfrm rot="-5246569">
            <a:off x="4449865" y="-3406226"/>
            <a:ext cx="6722648" cy="6552799"/>
          </a:xfrm>
          <a:custGeom>
            <a:avLst/>
            <a:gdLst/>
            <a:ahLst/>
            <a:cxnLst/>
            <a:rect l="l" t="t" r="r" b="b"/>
            <a:pathLst>
              <a:path w="30160" h="29397" extrusionOk="0">
                <a:moveTo>
                  <a:pt x="3775" y="11216"/>
                </a:moveTo>
                <a:cubicBezTo>
                  <a:pt x="6668" y="10073"/>
                  <a:pt x="10264" y="9394"/>
                  <a:pt x="11502" y="6537"/>
                </a:cubicBezTo>
                <a:cubicBezTo>
                  <a:pt x="11919" y="5549"/>
                  <a:pt x="11979" y="4453"/>
                  <a:pt x="12407" y="3465"/>
                </a:cubicBezTo>
                <a:cubicBezTo>
                  <a:pt x="13598" y="727"/>
                  <a:pt x="17146" y="0"/>
                  <a:pt x="20122" y="84"/>
                </a:cubicBezTo>
                <a:cubicBezTo>
                  <a:pt x="21706" y="131"/>
                  <a:pt x="23361" y="346"/>
                  <a:pt x="24742" y="1143"/>
                </a:cubicBezTo>
                <a:cubicBezTo>
                  <a:pt x="27242" y="2620"/>
                  <a:pt x="28254" y="5763"/>
                  <a:pt x="28457" y="8656"/>
                </a:cubicBezTo>
                <a:cubicBezTo>
                  <a:pt x="28647" y="11561"/>
                  <a:pt x="28195" y="14514"/>
                  <a:pt x="28755" y="17372"/>
                </a:cubicBezTo>
                <a:cubicBezTo>
                  <a:pt x="29064" y="19003"/>
                  <a:pt x="29683" y="20586"/>
                  <a:pt x="29921" y="22229"/>
                </a:cubicBezTo>
                <a:cubicBezTo>
                  <a:pt x="30159" y="23884"/>
                  <a:pt x="29969" y="25718"/>
                  <a:pt x="28838" y="26956"/>
                </a:cubicBezTo>
                <a:cubicBezTo>
                  <a:pt x="28004" y="27861"/>
                  <a:pt x="26790" y="28301"/>
                  <a:pt x="25576" y="28563"/>
                </a:cubicBezTo>
                <a:cubicBezTo>
                  <a:pt x="21670" y="29397"/>
                  <a:pt x="17420" y="28504"/>
                  <a:pt x="14181" y="26146"/>
                </a:cubicBezTo>
                <a:cubicBezTo>
                  <a:pt x="12217" y="24730"/>
                  <a:pt x="10455" y="22741"/>
                  <a:pt x="8061" y="22432"/>
                </a:cubicBezTo>
                <a:cubicBezTo>
                  <a:pt x="5121" y="22051"/>
                  <a:pt x="1334" y="23563"/>
                  <a:pt x="596" y="19598"/>
                </a:cubicBezTo>
                <a:cubicBezTo>
                  <a:pt x="1" y="16538"/>
                  <a:pt x="668" y="12454"/>
                  <a:pt x="3775" y="1121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1"/>
          <p:cNvSpPr/>
          <p:nvPr/>
        </p:nvSpPr>
        <p:spPr>
          <a:xfrm rot="-8347563">
            <a:off x="6833168" y="3259474"/>
            <a:ext cx="2314102" cy="4361424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192" name="Google Shape;192;p21"/>
          <p:cNvSpPr txBox="1">
            <a:spLocks noGrp="1"/>
          </p:cNvSpPr>
          <p:nvPr>
            <p:ph type="subTitle" idx="1"/>
          </p:nvPr>
        </p:nvSpPr>
        <p:spPr>
          <a:xfrm>
            <a:off x="713225" y="1894625"/>
            <a:ext cx="4461600" cy="26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150"/>
              <a:buFont typeface="Arial" panose="020B0604020202020204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AutoNum type="alphaLcPeriod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AutoNum type="romanLcPeriod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AutoNum type="arabicPeriod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AutoNum type="alphaLcPeriod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AutoNum type="romanLcPeriod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AutoNum type="arabicPeriod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AutoNum type="alphaLcPeriod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subTitle" idx="2"/>
          </p:nvPr>
        </p:nvSpPr>
        <p:spPr>
          <a:xfrm>
            <a:off x="713225" y="1344775"/>
            <a:ext cx="38775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400">
                <a:solidFill>
                  <a:schemeClr val="dk1"/>
                </a:solidFill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21"/>
          <p:cNvSpPr/>
          <p:nvPr/>
        </p:nvSpPr>
        <p:spPr>
          <a:xfrm rot="-1855129">
            <a:off x="7173891" y="3364379"/>
            <a:ext cx="594766" cy="614828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">
  <p:cSld name="CUSTOM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/>
          <p:nvPr/>
        </p:nvSpPr>
        <p:spPr>
          <a:xfrm rot="6818746" flipH="1">
            <a:off x="-1870346" y="-91201"/>
            <a:ext cx="4017949" cy="1632204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2"/>
          <p:cNvSpPr/>
          <p:nvPr/>
        </p:nvSpPr>
        <p:spPr>
          <a:xfrm rot="9493837">
            <a:off x="7468495" y="-1750583"/>
            <a:ext cx="2626908" cy="4950974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198" name="Google Shape;198;p22"/>
          <p:cNvSpPr/>
          <p:nvPr/>
        </p:nvSpPr>
        <p:spPr>
          <a:xfrm rot="5196182">
            <a:off x="3726667" y="3500816"/>
            <a:ext cx="1939718" cy="3655909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199" name="Google Shape;199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2"/>
          <p:cNvSpPr txBox="1">
            <a:spLocks noGrp="1"/>
          </p:cNvSpPr>
          <p:nvPr>
            <p:ph type="subTitle" idx="1"/>
          </p:nvPr>
        </p:nvSpPr>
        <p:spPr>
          <a:xfrm>
            <a:off x="713225" y="3237600"/>
            <a:ext cx="25725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subTitle" idx="2"/>
          </p:nvPr>
        </p:nvSpPr>
        <p:spPr>
          <a:xfrm>
            <a:off x="713225" y="2866800"/>
            <a:ext cx="25725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22"/>
          <p:cNvSpPr txBox="1">
            <a:spLocks noGrp="1"/>
          </p:cNvSpPr>
          <p:nvPr>
            <p:ph type="subTitle" idx="3"/>
          </p:nvPr>
        </p:nvSpPr>
        <p:spPr>
          <a:xfrm>
            <a:off x="3285750" y="3237600"/>
            <a:ext cx="25725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subTitle" idx="4"/>
          </p:nvPr>
        </p:nvSpPr>
        <p:spPr>
          <a:xfrm>
            <a:off x="3285750" y="2866800"/>
            <a:ext cx="25725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subTitle" idx="5"/>
          </p:nvPr>
        </p:nvSpPr>
        <p:spPr>
          <a:xfrm>
            <a:off x="5858275" y="3237600"/>
            <a:ext cx="25725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2"/>
          <p:cNvSpPr txBox="1">
            <a:spLocks noGrp="1"/>
          </p:cNvSpPr>
          <p:nvPr>
            <p:ph type="subTitle" idx="6"/>
          </p:nvPr>
        </p:nvSpPr>
        <p:spPr>
          <a:xfrm>
            <a:off x="5858275" y="2866800"/>
            <a:ext cx="25725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22"/>
          <p:cNvSpPr/>
          <p:nvPr/>
        </p:nvSpPr>
        <p:spPr>
          <a:xfrm rot="-1464994">
            <a:off x="4306388" y="1059598"/>
            <a:ext cx="531479" cy="549407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2"/>
          <p:cNvSpPr/>
          <p:nvPr/>
        </p:nvSpPr>
        <p:spPr>
          <a:xfrm rot="4256382">
            <a:off x="793915" y="4047451"/>
            <a:ext cx="531482" cy="549410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2"/>
          <p:cNvSpPr/>
          <p:nvPr/>
        </p:nvSpPr>
        <p:spPr>
          <a:xfrm rot="-7255848">
            <a:off x="7509763" y="4011571"/>
            <a:ext cx="531480" cy="549408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">
  <p:cSld name="CUSTOM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/>
          <p:nvPr/>
        </p:nvSpPr>
        <p:spPr>
          <a:xfrm rot="-5400000">
            <a:off x="591636" y="-667844"/>
            <a:ext cx="1437498" cy="2620786"/>
          </a:xfrm>
          <a:custGeom>
            <a:avLst/>
            <a:gdLst/>
            <a:ahLst/>
            <a:cxnLst/>
            <a:rect l="l" t="t" r="r" b="b"/>
            <a:pathLst>
              <a:path w="17920" h="32671" extrusionOk="0">
                <a:moveTo>
                  <a:pt x="17920" y="30313"/>
                </a:moveTo>
                <a:cubicBezTo>
                  <a:pt x="17920" y="30313"/>
                  <a:pt x="12098" y="32671"/>
                  <a:pt x="10895" y="28051"/>
                </a:cubicBezTo>
                <a:cubicBezTo>
                  <a:pt x="9693" y="23443"/>
                  <a:pt x="12895" y="20467"/>
                  <a:pt x="14419" y="15645"/>
                </a:cubicBezTo>
                <a:cubicBezTo>
                  <a:pt x="16050" y="10549"/>
                  <a:pt x="12752" y="9692"/>
                  <a:pt x="8871" y="9370"/>
                </a:cubicBezTo>
                <a:cubicBezTo>
                  <a:pt x="4740" y="9049"/>
                  <a:pt x="1" y="5358"/>
                  <a:pt x="6299" y="0"/>
                </a:cubicBezTo>
                <a:lnTo>
                  <a:pt x="17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3"/>
          <p:cNvSpPr/>
          <p:nvPr/>
        </p:nvSpPr>
        <p:spPr>
          <a:xfrm rot="10471118" flipH="1">
            <a:off x="6421958" y="-497592"/>
            <a:ext cx="4017881" cy="1632177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3"/>
          <p:cNvSpPr/>
          <p:nvPr/>
        </p:nvSpPr>
        <p:spPr>
          <a:xfrm>
            <a:off x="-7" y="3442750"/>
            <a:ext cx="1038692" cy="1776484"/>
          </a:xfrm>
          <a:custGeom>
            <a:avLst/>
            <a:gdLst/>
            <a:ahLst/>
            <a:cxnLst/>
            <a:rect l="l" t="t" r="r" b="b"/>
            <a:pathLst>
              <a:path w="8967" h="15336" extrusionOk="0">
                <a:moveTo>
                  <a:pt x="6537" y="11573"/>
                </a:moveTo>
                <a:cubicBezTo>
                  <a:pt x="5490" y="11228"/>
                  <a:pt x="4382" y="11454"/>
                  <a:pt x="3311" y="11609"/>
                </a:cubicBezTo>
                <a:cubicBezTo>
                  <a:pt x="2918" y="11668"/>
                  <a:pt x="2501" y="11716"/>
                  <a:pt x="2120" y="11633"/>
                </a:cubicBezTo>
                <a:cubicBezTo>
                  <a:pt x="1727" y="11537"/>
                  <a:pt x="1358" y="11275"/>
                  <a:pt x="1251" y="10882"/>
                </a:cubicBezTo>
                <a:cubicBezTo>
                  <a:pt x="1132" y="10454"/>
                  <a:pt x="1370" y="10025"/>
                  <a:pt x="1644" y="9668"/>
                </a:cubicBezTo>
                <a:cubicBezTo>
                  <a:pt x="2263" y="8846"/>
                  <a:pt x="3132" y="8239"/>
                  <a:pt x="3811" y="7465"/>
                </a:cubicBezTo>
                <a:cubicBezTo>
                  <a:pt x="5371" y="5703"/>
                  <a:pt x="5894" y="2917"/>
                  <a:pt x="4632" y="929"/>
                </a:cubicBezTo>
                <a:cubicBezTo>
                  <a:pt x="4454" y="643"/>
                  <a:pt x="4228" y="381"/>
                  <a:pt x="3930" y="238"/>
                </a:cubicBezTo>
                <a:cubicBezTo>
                  <a:pt x="3406" y="0"/>
                  <a:pt x="2775" y="226"/>
                  <a:pt x="2323" y="595"/>
                </a:cubicBezTo>
                <a:cubicBezTo>
                  <a:pt x="1882" y="953"/>
                  <a:pt x="1537" y="1453"/>
                  <a:pt x="1108" y="1834"/>
                </a:cubicBezTo>
                <a:cubicBezTo>
                  <a:pt x="787" y="2108"/>
                  <a:pt x="406" y="2346"/>
                  <a:pt x="1" y="2381"/>
                </a:cubicBezTo>
                <a:lnTo>
                  <a:pt x="1" y="15335"/>
                </a:lnTo>
                <a:lnTo>
                  <a:pt x="8502" y="15335"/>
                </a:lnTo>
                <a:cubicBezTo>
                  <a:pt x="8966" y="13835"/>
                  <a:pt x="8026" y="12061"/>
                  <a:pt x="6537" y="115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3"/>
          <p:cNvSpPr/>
          <p:nvPr/>
        </p:nvSpPr>
        <p:spPr>
          <a:xfrm rot="5400000">
            <a:off x="7636414" y="3635922"/>
            <a:ext cx="1382932" cy="1632239"/>
          </a:xfrm>
          <a:custGeom>
            <a:avLst/>
            <a:gdLst/>
            <a:ahLst/>
            <a:cxnLst/>
            <a:rect l="l" t="t" r="r" b="b"/>
            <a:pathLst>
              <a:path w="32029" h="37803" extrusionOk="0">
                <a:moveTo>
                  <a:pt x="32017" y="1"/>
                </a:moveTo>
                <a:lnTo>
                  <a:pt x="322" y="1"/>
                </a:lnTo>
                <a:cubicBezTo>
                  <a:pt x="1" y="2930"/>
                  <a:pt x="679" y="6073"/>
                  <a:pt x="2846" y="8025"/>
                </a:cubicBezTo>
                <a:cubicBezTo>
                  <a:pt x="6240" y="11085"/>
                  <a:pt x="11550" y="10121"/>
                  <a:pt x="15919" y="11442"/>
                </a:cubicBezTo>
                <a:cubicBezTo>
                  <a:pt x="20551" y="12847"/>
                  <a:pt x="24159" y="17193"/>
                  <a:pt x="24671" y="22015"/>
                </a:cubicBezTo>
                <a:cubicBezTo>
                  <a:pt x="24932" y="24444"/>
                  <a:pt x="24468" y="26885"/>
                  <a:pt x="24456" y="29326"/>
                </a:cubicBezTo>
                <a:cubicBezTo>
                  <a:pt x="24420" y="31754"/>
                  <a:pt x="24944" y="34398"/>
                  <a:pt x="26730" y="36053"/>
                </a:cubicBezTo>
                <a:cubicBezTo>
                  <a:pt x="28147" y="37362"/>
                  <a:pt x="30064" y="37803"/>
                  <a:pt x="32029" y="37731"/>
                </a:cubicBezTo>
                <a:lnTo>
                  <a:pt x="3202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subTitle" idx="1"/>
          </p:nvPr>
        </p:nvSpPr>
        <p:spPr>
          <a:xfrm>
            <a:off x="1225650" y="2287873"/>
            <a:ext cx="28338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2"/>
          </p:nvPr>
        </p:nvSpPr>
        <p:spPr>
          <a:xfrm>
            <a:off x="1225650" y="1917075"/>
            <a:ext cx="2833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subTitle" idx="3"/>
          </p:nvPr>
        </p:nvSpPr>
        <p:spPr>
          <a:xfrm>
            <a:off x="5084573" y="2287873"/>
            <a:ext cx="28338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subTitle" idx="4"/>
          </p:nvPr>
        </p:nvSpPr>
        <p:spPr>
          <a:xfrm>
            <a:off x="5084573" y="1917075"/>
            <a:ext cx="2833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23"/>
          <p:cNvSpPr txBox="1">
            <a:spLocks noGrp="1"/>
          </p:cNvSpPr>
          <p:nvPr>
            <p:ph type="subTitle" idx="5"/>
          </p:nvPr>
        </p:nvSpPr>
        <p:spPr>
          <a:xfrm>
            <a:off x="1225650" y="4121427"/>
            <a:ext cx="28338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type="subTitle" idx="6"/>
          </p:nvPr>
        </p:nvSpPr>
        <p:spPr>
          <a:xfrm>
            <a:off x="1225650" y="3750629"/>
            <a:ext cx="2833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23"/>
          <p:cNvSpPr txBox="1">
            <a:spLocks noGrp="1"/>
          </p:cNvSpPr>
          <p:nvPr>
            <p:ph type="subTitle" idx="7"/>
          </p:nvPr>
        </p:nvSpPr>
        <p:spPr>
          <a:xfrm>
            <a:off x="5084573" y="4121427"/>
            <a:ext cx="28338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3"/>
          <p:cNvSpPr txBox="1">
            <a:spLocks noGrp="1"/>
          </p:cNvSpPr>
          <p:nvPr>
            <p:ph type="subTitle" idx="8"/>
          </p:nvPr>
        </p:nvSpPr>
        <p:spPr>
          <a:xfrm>
            <a:off x="5084573" y="3750629"/>
            <a:ext cx="2833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23"/>
          <p:cNvSpPr/>
          <p:nvPr/>
        </p:nvSpPr>
        <p:spPr>
          <a:xfrm rot="-1855129">
            <a:off x="4374116" y="3087104"/>
            <a:ext cx="594766" cy="614828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3"/>
          <p:cNvSpPr/>
          <p:nvPr/>
        </p:nvSpPr>
        <p:spPr>
          <a:xfrm rot="-8903877">
            <a:off x="8216241" y="2467397"/>
            <a:ext cx="594771" cy="614834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3"/>
          <p:cNvSpPr/>
          <p:nvPr/>
        </p:nvSpPr>
        <p:spPr>
          <a:xfrm rot="8858630">
            <a:off x="409315" y="2008853"/>
            <a:ext cx="594761" cy="614824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">
  <p:cSld name="CUSTOM_2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subTitle" idx="1"/>
          </p:nvPr>
        </p:nvSpPr>
        <p:spPr>
          <a:xfrm>
            <a:off x="713225" y="2349913"/>
            <a:ext cx="25725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4"/>
          <p:cNvSpPr txBox="1">
            <a:spLocks noGrp="1"/>
          </p:cNvSpPr>
          <p:nvPr>
            <p:ph type="subTitle" idx="2"/>
          </p:nvPr>
        </p:nvSpPr>
        <p:spPr>
          <a:xfrm>
            <a:off x="713225" y="1979113"/>
            <a:ext cx="25725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4"/>
          <p:cNvSpPr txBox="1">
            <a:spLocks noGrp="1"/>
          </p:cNvSpPr>
          <p:nvPr>
            <p:ph type="subTitle" idx="3"/>
          </p:nvPr>
        </p:nvSpPr>
        <p:spPr>
          <a:xfrm>
            <a:off x="3285750" y="2349913"/>
            <a:ext cx="25725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subTitle" idx="4"/>
          </p:nvPr>
        </p:nvSpPr>
        <p:spPr>
          <a:xfrm>
            <a:off x="3285750" y="1979113"/>
            <a:ext cx="25725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subTitle" idx="5"/>
          </p:nvPr>
        </p:nvSpPr>
        <p:spPr>
          <a:xfrm>
            <a:off x="5858275" y="2349913"/>
            <a:ext cx="25725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4"/>
          <p:cNvSpPr txBox="1">
            <a:spLocks noGrp="1"/>
          </p:cNvSpPr>
          <p:nvPr>
            <p:ph type="subTitle" idx="6"/>
          </p:nvPr>
        </p:nvSpPr>
        <p:spPr>
          <a:xfrm>
            <a:off x="5858275" y="1979113"/>
            <a:ext cx="25725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subTitle" idx="7"/>
          </p:nvPr>
        </p:nvSpPr>
        <p:spPr>
          <a:xfrm>
            <a:off x="713225" y="4183475"/>
            <a:ext cx="25725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4"/>
          <p:cNvSpPr txBox="1">
            <a:spLocks noGrp="1"/>
          </p:cNvSpPr>
          <p:nvPr>
            <p:ph type="subTitle" idx="8"/>
          </p:nvPr>
        </p:nvSpPr>
        <p:spPr>
          <a:xfrm>
            <a:off x="713225" y="3812675"/>
            <a:ext cx="25725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4"/>
          <p:cNvSpPr txBox="1">
            <a:spLocks noGrp="1"/>
          </p:cNvSpPr>
          <p:nvPr>
            <p:ph type="subTitle" idx="9"/>
          </p:nvPr>
        </p:nvSpPr>
        <p:spPr>
          <a:xfrm>
            <a:off x="3285750" y="4183475"/>
            <a:ext cx="25725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4"/>
          <p:cNvSpPr txBox="1">
            <a:spLocks noGrp="1"/>
          </p:cNvSpPr>
          <p:nvPr>
            <p:ph type="subTitle" idx="13"/>
          </p:nvPr>
        </p:nvSpPr>
        <p:spPr>
          <a:xfrm>
            <a:off x="3285750" y="3812675"/>
            <a:ext cx="25725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4"/>
          <p:cNvSpPr txBox="1">
            <a:spLocks noGrp="1"/>
          </p:cNvSpPr>
          <p:nvPr>
            <p:ph type="subTitle" idx="14"/>
          </p:nvPr>
        </p:nvSpPr>
        <p:spPr>
          <a:xfrm>
            <a:off x="5858275" y="4183475"/>
            <a:ext cx="25725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4"/>
          <p:cNvSpPr txBox="1">
            <a:spLocks noGrp="1"/>
          </p:cNvSpPr>
          <p:nvPr>
            <p:ph type="subTitle" idx="15"/>
          </p:nvPr>
        </p:nvSpPr>
        <p:spPr>
          <a:xfrm>
            <a:off x="5858275" y="3812675"/>
            <a:ext cx="25725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4"/>
          <p:cNvSpPr/>
          <p:nvPr/>
        </p:nvSpPr>
        <p:spPr>
          <a:xfrm rot="6818746" flipH="1">
            <a:off x="-1870346" y="-91201"/>
            <a:ext cx="4017949" cy="1632204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4"/>
          <p:cNvSpPr/>
          <p:nvPr/>
        </p:nvSpPr>
        <p:spPr>
          <a:xfrm rot="10471118" flipH="1">
            <a:off x="6979458" y="-421817"/>
            <a:ext cx="4017881" cy="1632177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4"/>
          <p:cNvSpPr/>
          <p:nvPr/>
        </p:nvSpPr>
        <p:spPr>
          <a:xfrm rot="5400000">
            <a:off x="7663299" y="3662845"/>
            <a:ext cx="1358270" cy="1603131"/>
          </a:xfrm>
          <a:custGeom>
            <a:avLst/>
            <a:gdLst/>
            <a:ahLst/>
            <a:cxnLst/>
            <a:rect l="l" t="t" r="r" b="b"/>
            <a:pathLst>
              <a:path w="32029" h="37803" extrusionOk="0">
                <a:moveTo>
                  <a:pt x="32017" y="1"/>
                </a:moveTo>
                <a:lnTo>
                  <a:pt x="322" y="1"/>
                </a:lnTo>
                <a:cubicBezTo>
                  <a:pt x="1" y="2930"/>
                  <a:pt x="679" y="6073"/>
                  <a:pt x="2846" y="8025"/>
                </a:cubicBezTo>
                <a:cubicBezTo>
                  <a:pt x="6240" y="11085"/>
                  <a:pt x="11550" y="10121"/>
                  <a:pt x="15919" y="11442"/>
                </a:cubicBezTo>
                <a:cubicBezTo>
                  <a:pt x="20551" y="12847"/>
                  <a:pt x="24159" y="17193"/>
                  <a:pt x="24671" y="22015"/>
                </a:cubicBezTo>
                <a:cubicBezTo>
                  <a:pt x="24932" y="24444"/>
                  <a:pt x="24468" y="26885"/>
                  <a:pt x="24456" y="29326"/>
                </a:cubicBezTo>
                <a:cubicBezTo>
                  <a:pt x="24420" y="31754"/>
                  <a:pt x="24944" y="34398"/>
                  <a:pt x="26730" y="36053"/>
                </a:cubicBezTo>
                <a:cubicBezTo>
                  <a:pt x="28147" y="37362"/>
                  <a:pt x="30064" y="37803"/>
                  <a:pt x="32029" y="37731"/>
                </a:cubicBezTo>
                <a:lnTo>
                  <a:pt x="3202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4"/>
          <p:cNvSpPr/>
          <p:nvPr/>
        </p:nvSpPr>
        <p:spPr>
          <a:xfrm flipH="1">
            <a:off x="-398567" y="4121462"/>
            <a:ext cx="1355468" cy="1624177"/>
          </a:xfrm>
          <a:custGeom>
            <a:avLst/>
            <a:gdLst/>
            <a:ahLst/>
            <a:cxnLst/>
            <a:rect l="l" t="t" r="r" b="b"/>
            <a:pathLst>
              <a:path w="13872" h="16622" extrusionOk="0">
                <a:moveTo>
                  <a:pt x="13645" y="632"/>
                </a:moveTo>
                <a:cubicBezTo>
                  <a:pt x="12717" y="1"/>
                  <a:pt x="11383" y="298"/>
                  <a:pt x="10514" y="1013"/>
                </a:cubicBezTo>
                <a:cubicBezTo>
                  <a:pt x="9633" y="1727"/>
                  <a:pt x="9085" y="2751"/>
                  <a:pt x="8490" y="3716"/>
                </a:cubicBezTo>
                <a:cubicBezTo>
                  <a:pt x="7895" y="4680"/>
                  <a:pt x="7192" y="5656"/>
                  <a:pt x="6144" y="6109"/>
                </a:cubicBezTo>
                <a:cubicBezTo>
                  <a:pt x="4751" y="6740"/>
                  <a:pt x="2989" y="6323"/>
                  <a:pt x="1680" y="7121"/>
                </a:cubicBezTo>
                <a:cubicBezTo>
                  <a:pt x="156" y="8073"/>
                  <a:pt x="1" y="10383"/>
                  <a:pt x="906" y="11943"/>
                </a:cubicBezTo>
                <a:cubicBezTo>
                  <a:pt x="1322" y="12645"/>
                  <a:pt x="1918" y="13252"/>
                  <a:pt x="2680" y="13550"/>
                </a:cubicBezTo>
                <a:cubicBezTo>
                  <a:pt x="3966" y="14050"/>
                  <a:pt x="5394" y="13550"/>
                  <a:pt x="6752" y="13371"/>
                </a:cubicBezTo>
                <a:cubicBezTo>
                  <a:pt x="8371" y="13169"/>
                  <a:pt x="10109" y="13479"/>
                  <a:pt x="11324" y="14550"/>
                </a:cubicBezTo>
                <a:cubicBezTo>
                  <a:pt x="12157" y="15276"/>
                  <a:pt x="12788" y="16384"/>
                  <a:pt x="13872" y="166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4"/>
          <p:cNvSpPr/>
          <p:nvPr/>
        </p:nvSpPr>
        <p:spPr>
          <a:xfrm rot="8685389">
            <a:off x="423353" y="2947605"/>
            <a:ext cx="579729" cy="599285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4"/>
          <p:cNvSpPr/>
          <p:nvPr/>
        </p:nvSpPr>
        <p:spPr>
          <a:xfrm rot="-1464996">
            <a:off x="8300412" y="1299449"/>
            <a:ext cx="579722" cy="599277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/>
          <p:nvPr/>
        </p:nvSpPr>
        <p:spPr>
          <a:xfrm rot="-5400000">
            <a:off x="7131424" y="-1147665"/>
            <a:ext cx="6137635" cy="5982436"/>
          </a:xfrm>
          <a:custGeom>
            <a:avLst/>
            <a:gdLst/>
            <a:ahLst/>
            <a:cxnLst/>
            <a:rect l="l" t="t" r="r" b="b"/>
            <a:pathLst>
              <a:path w="30160" h="29397" extrusionOk="0">
                <a:moveTo>
                  <a:pt x="3775" y="11216"/>
                </a:moveTo>
                <a:cubicBezTo>
                  <a:pt x="6668" y="10073"/>
                  <a:pt x="10264" y="9394"/>
                  <a:pt x="11502" y="6537"/>
                </a:cubicBezTo>
                <a:cubicBezTo>
                  <a:pt x="11919" y="5549"/>
                  <a:pt x="11979" y="4453"/>
                  <a:pt x="12407" y="3465"/>
                </a:cubicBezTo>
                <a:cubicBezTo>
                  <a:pt x="13598" y="727"/>
                  <a:pt x="17146" y="0"/>
                  <a:pt x="20122" y="84"/>
                </a:cubicBezTo>
                <a:cubicBezTo>
                  <a:pt x="21706" y="131"/>
                  <a:pt x="23361" y="346"/>
                  <a:pt x="24742" y="1143"/>
                </a:cubicBezTo>
                <a:cubicBezTo>
                  <a:pt x="27242" y="2620"/>
                  <a:pt x="28254" y="5763"/>
                  <a:pt x="28457" y="8656"/>
                </a:cubicBezTo>
                <a:cubicBezTo>
                  <a:pt x="28647" y="11561"/>
                  <a:pt x="28195" y="14514"/>
                  <a:pt x="28755" y="17372"/>
                </a:cubicBezTo>
                <a:cubicBezTo>
                  <a:pt x="29064" y="19003"/>
                  <a:pt x="29683" y="20586"/>
                  <a:pt x="29921" y="22229"/>
                </a:cubicBezTo>
                <a:cubicBezTo>
                  <a:pt x="30159" y="23884"/>
                  <a:pt x="29969" y="25718"/>
                  <a:pt x="28838" y="26956"/>
                </a:cubicBezTo>
                <a:cubicBezTo>
                  <a:pt x="28004" y="27861"/>
                  <a:pt x="26790" y="28301"/>
                  <a:pt x="25576" y="28563"/>
                </a:cubicBezTo>
                <a:cubicBezTo>
                  <a:pt x="21670" y="29397"/>
                  <a:pt x="17420" y="28504"/>
                  <a:pt x="14181" y="26146"/>
                </a:cubicBezTo>
                <a:cubicBezTo>
                  <a:pt x="12217" y="24730"/>
                  <a:pt x="10455" y="22741"/>
                  <a:pt x="8061" y="22432"/>
                </a:cubicBezTo>
                <a:cubicBezTo>
                  <a:pt x="5121" y="22051"/>
                  <a:pt x="1334" y="23563"/>
                  <a:pt x="596" y="19598"/>
                </a:cubicBezTo>
                <a:cubicBezTo>
                  <a:pt x="1" y="16538"/>
                  <a:pt x="668" y="12454"/>
                  <a:pt x="3775" y="1121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5"/>
          <p:cNvSpPr/>
          <p:nvPr/>
        </p:nvSpPr>
        <p:spPr>
          <a:xfrm rot="10128684">
            <a:off x="-2086018" y="-3705244"/>
            <a:ext cx="6137645" cy="5982444"/>
          </a:xfrm>
          <a:custGeom>
            <a:avLst/>
            <a:gdLst/>
            <a:ahLst/>
            <a:cxnLst/>
            <a:rect l="l" t="t" r="r" b="b"/>
            <a:pathLst>
              <a:path w="30160" h="29397" extrusionOk="0">
                <a:moveTo>
                  <a:pt x="3775" y="11216"/>
                </a:moveTo>
                <a:cubicBezTo>
                  <a:pt x="6668" y="10073"/>
                  <a:pt x="10264" y="9394"/>
                  <a:pt x="11502" y="6537"/>
                </a:cubicBezTo>
                <a:cubicBezTo>
                  <a:pt x="11919" y="5549"/>
                  <a:pt x="11979" y="4453"/>
                  <a:pt x="12407" y="3465"/>
                </a:cubicBezTo>
                <a:cubicBezTo>
                  <a:pt x="13598" y="727"/>
                  <a:pt x="17146" y="0"/>
                  <a:pt x="20122" y="84"/>
                </a:cubicBezTo>
                <a:cubicBezTo>
                  <a:pt x="21706" y="131"/>
                  <a:pt x="23361" y="346"/>
                  <a:pt x="24742" y="1143"/>
                </a:cubicBezTo>
                <a:cubicBezTo>
                  <a:pt x="27242" y="2620"/>
                  <a:pt x="28254" y="5763"/>
                  <a:pt x="28457" y="8656"/>
                </a:cubicBezTo>
                <a:cubicBezTo>
                  <a:pt x="28647" y="11561"/>
                  <a:pt x="28195" y="14514"/>
                  <a:pt x="28755" y="17372"/>
                </a:cubicBezTo>
                <a:cubicBezTo>
                  <a:pt x="29064" y="19003"/>
                  <a:pt x="29683" y="20586"/>
                  <a:pt x="29921" y="22229"/>
                </a:cubicBezTo>
                <a:cubicBezTo>
                  <a:pt x="30159" y="23884"/>
                  <a:pt x="29969" y="25718"/>
                  <a:pt x="28838" y="26956"/>
                </a:cubicBezTo>
                <a:cubicBezTo>
                  <a:pt x="28004" y="27861"/>
                  <a:pt x="26790" y="28301"/>
                  <a:pt x="25576" y="28563"/>
                </a:cubicBezTo>
                <a:cubicBezTo>
                  <a:pt x="21670" y="29397"/>
                  <a:pt x="17420" y="28504"/>
                  <a:pt x="14181" y="26146"/>
                </a:cubicBezTo>
                <a:cubicBezTo>
                  <a:pt x="12217" y="24730"/>
                  <a:pt x="10455" y="22741"/>
                  <a:pt x="8061" y="22432"/>
                </a:cubicBezTo>
                <a:cubicBezTo>
                  <a:pt x="5121" y="22051"/>
                  <a:pt x="1334" y="23563"/>
                  <a:pt x="596" y="19598"/>
                </a:cubicBezTo>
                <a:cubicBezTo>
                  <a:pt x="1" y="16538"/>
                  <a:pt x="668" y="12454"/>
                  <a:pt x="3775" y="112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5"/>
          <p:cNvSpPr/>
          <p:nvPr/>
        </p:nvSpPr>
        <p:spPr>
          <a:xfrm rot="-4971457">
            <a:off x="1296962" y="4481017"/>
            <a:ext cx="6137609" cy="5982410"/>
          </a:xfrm>
          <a:custGeom>
            <a:avLst/>
            <a:gdLst/>
            <a:ahLst/>
            <a:cxnLst/>
            <a:rect l="l" t="t" r="r" b="b"/>
            <a:pathLst>
              <a:path w="30160" h="29397" extrusionOk="0">
                <a:moveTo>
                  <a:pt x="3775" y="11216"/>
                </a:moveTo>
                <a:cubicBezTo>
                  <a:pt x="6668" y="10073"/>
                  <a:pt x="10264" y="9394"/>
                  <a:pt x="11502" y="6537"/>
                </a:cubicBezTo>
                <a:cubicBezTo>
                  <a:pt x="11919" y="5549"/>
                  <a:pt x="11979" y="4453"/>
                  <a:pt x="12407" y="3465"/>
                </a:cubicBezTo>
                <a:cubicBezTo>
                  <a:pt x="13598" y="727"/>
                  <a:pt x="17146" y="0"/>
                  <a:pt x="20122" y="84"/>
                </a:cubicBezTo>
                <a:cubicBezTo>
                  <a:pt x="21706" y="131"/>
                  <a:pt x="23361" y="346"/>
                  <a:pt x="24742" y="1143"/>
                </a:cubicBezTo>
                <a:cubicBezTo>
                  <a:pt x="27242" y="2620"/>
                  <a:pt x="28254" y="5763"/>
                  <a:pt x="28457" y="8656"/>
                </a:cubicBezTo>
                <a:cubicBezTo>
                  <a:pt x="28647" y="11561"/>
                  <a:pt x="28195" y="14514"/>
                  <a:pt x="28755" y="17372"/>
                </a:cubicBezTo>
                <a:cubicBezTo>
                  <a:pt x="29064" y="19003"/>
                  <a:pt x="29683" y="20586"/>
                  <a:pt x="29921" y="22229"/>
                </a:cubicBezTo>
                <a:cubicBezTo>
                  <a:pt x="30159" y="23884"/>
                  <a:pt x="29969" y="25718"/>
                  <a:pt x="28838" y="26956"/>
                </a:cubicBezTo>
                <a:cubicBezTo>
                  <a:pt x="28004" y="27861"/>
                  <a:pt x="26790" y="28301"/>
                  <a:pt x="25576" y="28563"/>
                </a:cubicBezTo>
                <a:cubicBezTo>
                  <a:pt x="21670" y="29397"/>
                  <a:pt x="17420" y="28504"/>
                  <a:pt x="14181" y="26146"/>
                </a:cubicBezTo>
                <a:cubicBezTo>
                  <a:pt x="12217" y="24730"/>
                  <a:pt x="10455" y="22741"/>
                  <a:pt x="8061" y="22432"/>
                </a:cubicBezTo>
                <a:cubicBezTo>
                  <a:pt x="5121" y="22051"/>
                  <a:pt x="1334" y="23563"/>
                  <a:pt x="596" y="19598"/>
                </a:cubicBezTo>
                <a:cubicBezTo>
                  <a:pt x="1" y="16538"/>
                  <a:pt x="668" y="12454"/>
                  <a:pt x="3775" y="112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5"/>
          <p:cNvSpPr txBox="1">
            <a:spLocks noGrp="1"/>
          </p:cNvSpPr>
          <p:nvPr>
            <p:ph type="title" hasCustomPrompt="1"/>
          </p:nvPr>
        </p:nvSpPr>
        <p:spPr>
          <a:xfrm>
            <a:off x="2772750" y="1086944"/>
            <a:ext cx="35985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251" name="Google Shape;251;p25"/>
          <p:cNvSpPr txBox="1">
            <a:spLocks noGrp="1"/>
          </p:cNvSpPr>
          <p:nvPr>
            <p:ph type="subTitle" idx="1"/>
          </p:nvPr>
        </p:nvSpPr>
        <p:spPr>
          <a:xfrm>
            <a:off x="3067050" y="1517750"/>
            <a:ext cx="30099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5"/>
          <p:cNvSpPr txBox="1">
            <a:spLocks noGrp="1"/>
          </p:cNvSpPr>
          <p:nvPr>
            <p:ph type="title" idx="2" hasCustomPrompt="1"/>
          </p:nvPr>
        </p:nvSpPr>
        <p:spPr>
          <a:xfrm>
            <a:off x="713175" y="2988336"/>
            <a:ext cx="35985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253" name="Google Shape;253;p25"/>
          <p:cNvSpPr txBox="1">
            <a:spLocks noGrp="1"/>
          </p:cNvSpPr>
          <p:nvPr>
            <p:ph type="subTitle" idx="3"/>
          </p:nvPr>
        </p:nvSpPr>
        <p:spPr>
          <a:xfrm>
            <a:off x="713175" y="3342875"/>
            <a:ext cx="35985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5"/>
          <p:cNvSpPr txBox="1">
            <a:spLocks noGrp="1"/>
          </p:cNvSpPr>
          <p:nvPr>
            <p:ph type="title" idx="4" hasCustomPrompt="1"/>
          </p:nvPr>
        </p:nvSpPr>
        <p:spPr>
          <a:xfrm>
            <a:off x="4832350" y="2988336"/>
            <a:ext cx="35985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255" name="Google Shape;255;p25"/>
          <p:cNvSpPr txBox="1">
            <a:spLocks noGrp="1"/>
          </p:cNvSpPr>
          <p:nvPr>
            <p:ph type="subTitle" idx="5"/>
          </p:nvPr>
        </p:nvSpPr>
        <p:spPr>
          <a:xfrm>
            <a:off x="4832350" y="3342875"/>
            <a:ext cx="35985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5"/>
          <p:cNvSpPr/>
          <p:nvPr/>
        </p:nvSpPr>
        <p:spPr>
          <a:xfrm rot="-7330886">
            <a:off x="6849062" y="1891801"/>
            <a:ext cx="503429" cy="520421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5"/>
          <p:cNvSpPr/>
          <p:nvPr/>
        </p:nvSpPr>
        <p:spPr>
          <a:xfrm rot="-1855049">
            <a:off x="1856075" y="1756917"/>
            <a:ext cx="487936" cy="504389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5"/>
          <p:cNvSpPr/>
          <p:nvPr/>
        </p:nvSpPr>
        <p:spPr>
          <a:xfrm rot="-2998171">
            <a:off x="4372465" y="-232580"/>
            <a:ext cx="579723" cy="599279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s">
  <p:cSld name="CUSTOM_9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"/>
          <p:cNvSpPr/>
          <p:nvPr/>
        </p:nvSpPr>
        <p:spPr>
          <a:xfrm>
            <a:off x="-7" y="3442750"/>
            <a:ext cx="1038692" cy="1776484"/>
          </a:xfrm>
          <a:custGeom>
            <a:avLst/>
            <a:gdLst/>
            <a:ahLst/>
            <a:cxnLst/>
            <a:rect l="l" t="t" r="r" b="b"/>
            <a:pathLst>
              <a:path w="8967" h="15336" extrusionOk="0">
                <a:moveTo>
                  <a:pt x="6537" y="11573"/>
                </a:moveTo>
                <a:cubicBezTo>
                  <a:pt x="5490" y="11228"/>
                  <a:pt x="4382" y="11454"/>
                  <a:pt x="3311" y="11609"/>
                </a:cubicBezTo>
                <a:cubicBezTo>
                  <a:pt x="2918" y="11668"/>
                  <a:pt x="2501" y="11716"/>
                  <a:pt x="2120" y="11633"/>
                </a:cubicBezTo>
                <a:cubicBezTo>
                  <a:pt x="1727" y="11537"/>
                  <a:pt x="1358" y="11275"/>
                  <a:pt x="1251" y="10882"/>
                </a:cubicBezTo>
                <a:cubicBezTo>
                  <a:pt x="1132" y="10454"/>
                  <a:pt x="1370" y="10025"/>
                  <a:pt x="1644" y="9668"/>
                </a:cubicBezTo>
                <a:cubicBezTo>
                  <a:pt x="2263" y="8846"/>
                  <a:pt x="3132" y="8239"/>
                  <a:pt x="3811" y="7465"/>
                </a:cubicBezTo>
                <a:cubicBezTo>
                  <a:pt x="5371" y="5703"/>
                  <a:pt x="5894" y="2917"/>
                  <a:pt x="4632" y="929"/>
                </a:cubicBezTo>
                <a:cubicBezTo>
                  <a:pt x="4454" y="643"/>
                  <a:pt x="4228" y="381"/>
                  <a:pt x="3930" y="238"/>
                </a:cubicBezTo>
                <a:cubicBezTo>
                  <a:pt x="3406" y="0"/>
                  <a:pt x="2775" y="226"/>
                  <a:pt x="2323" y="595"/>
                </a:cubicBezTo>
                <a:cubicBezTo>
                  <a:pt x="1882" y="953"/>
                  <a:pt x="1537" y="1453"/>
                  <a:pt x="1108" y="1834"/>
                </a:cubicBezTo>
                <a:cubicBezTo>
                  <a:pt x="787" y="2108"/>
                  <a:pt x="406" y="2346"/>
                  <a:pt x="1" y="2381"/>
                </a:cubicBezTo>
                <a:lnTo>
                  <a:pt x="1" y="15335"/>
                </a:lnTo>
                <a:lnTo>
                  <a:pt x="8502" y="15335"/>
                </a:lnTo>
                <a:cubicBezTo>
                  <a:pt x="8966" y="13835"/>
                  <a:pt x="8026" y="12061"/>
                  <a:pt x="6537" y="115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6"/>
          <p:cNvSpPr/>
          <p:nvPr/>
        </p:nvSpPr>
        <p:spPr>
          <a:xfrm>
            <a:off x="1676350" y="706550"/>
            <a:ext cx="5791258" cy="3541989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6"/>
          <p:cNvSpPr/>
          <p:nvPr/>
        </p:nvSpPr>
        <p:spPr>
          <a:xfrm rot="5400000">
            <a:off x="7233395" y="3232923"/>
            <a:ext cx="1752627" cy="2068580"/>
          </a:xfrm>
          <a:custGeom>
            <a:avLst/>
            <a:gdLst/>
            <a:ahLst/>
            <a:cxnLst/>
            <a:rect l="l" t="t" r="r" b="b"/>
            <a:pathLst>
              <a:path w="32029" h="37803" extrusionOk="0">
                <a:moveTo>
                  <a:pt x="32017" y="1"/>
                </a:moveTo>
                <a:lnTo>
                  <a:pt x="322" y="1"/>
                </a:lnTo>
                <a:cubicBezTo>
                  <a:pt x="1" y="2930"/>
                  <a:pt x="679" y="6073"/>
                  <a:pt x="2846" y="8025"/>
                </a:cubicBezTo>
                <a:cubicBezTo>
                  <a:pt x="6240" y="11085"/>
                  <a:pt x="11550" y="10121"/>
                  <a:pt x="15919" y="11442"/>
                </a:cubicBezTo>
                <a:cubicBezTo>
                  <a:pt x="20551" y="12847"/>
                  <a:pt x="24159" y="17193"/>
                  <a:pt x="24671" y="22015"/>
                </a:cubicBezTo>
                <a:cubicBezTo>
                  <a:pt x="24932" y="24444"/>
                  <a:pt x="24468" y="26885"/>
                  <a:pt x="24456" y="29326"/>
                </a:cubicBezTo>
                <a:cubicBezTo>
                  <a:pt x="24420" y="31754"/>
                  <a:pt x="24944" y="34398"/>
                  <a:pt x="26730" y="36053"/>
                </a:cubicBezTo>
                <a:cubicBezTo>
                  <a:pt x="28147" y="37362"/>
                  <a:pt x="30064" y="37803"/>
                  <a:pt x="32029" y="37731"/>
                </a:cubicBezTo>
                <a:lnTo>
                  <a:pt x="3202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6"/>
          <p:cNvSpPr/>
          <p:nvPr/>
        </p:nvSpPr>
        <p:spPr>
          <a:xfrm rot="-5400000">
            <a:off x="591636" y="-667844"/>
            <a:ext cx="1437498" cy="2620786"/>
          </a:xfrm>
          <a:custGeom>
            <a:avLst/>
            <a:gdLst/>
            <a:ahLst/>
            <a:cxnLst/>
            <a:rect l="l" t="t" r="r" b="b"/>
            <a:pathLst>
              <a:path w="17920" h="32671" extrusionOk="0">
                <a:moveTo>
                  <a:pt x="17920" y="30313"/>
                </a:moveTo>
                <a:cubicBezTo>
                  <a:pt x="17920" y="30313"/>
                  <a:pt x="12098" y="32671"/>
                  <a:pt x="10895" y="28051"/>
                </a:cubicBezTo>
                <a:cubicBezTo>
                  <a:pt x="9693" y="23443"/>
                  <a:pt x="12895" y="20467"/>
                  <a:pt x="14419" y="15645"/>
                </a:cubicBezTo>
                <a:cubicBezTo>
                  <a:pt x="16050" y="10549"/>
                  <a:pt x="12752" y="9692"/>
                  <a:pt x="8871" y="9370"/>
                </a:cubicBezTo>
                <a:cubicBezTo>
                  <a:pt x="4740" y="9049"/>
                  <a:pt x="1" y="5358"/>
                  <a:pt x="6299" y="0"/>
                </a:cubicBezTo>
                <a:lnTo>
                  <a:pt x="17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6"/>
          <p:cNvSpPr/>
          <p:nvPr/>
        </p:nvSpPr>
        <p:spPr>
          <a:xfrm>
            <a:off x="7970533" y="-169538"/>
            <a:ext cx="1355468" cy="1624177"/>
          </a:xfrm>
          <a:custGeom>
            <a:avLst/>
            <a:gdLst/>
            <a:ahLst/>
            <a:cxnLst/>
            <a:rect l="l" t="t" r="r" b="b"/>
            <a:pathLst>
              <a:path w="13872" h="16622" extrusionOk="0">
                <a:moveTo>
                  <a:pt x="13645" y="632"/>
                </a:moveTo>
                <a:cubicBezTo>
                  <a:pt x="12717" y="1"/>
                  <a:pt x="11383" y="298"/>
                  <a:pt x="10514" y="1013"/>
                </a:cubicBezTo>
                <a:cubicBezTo>
                  <a:pt x="9633" y="1727"/>
                  <a:pt x="9085" y="2751"/>
                  <a:pt x="8490" y="3716"/>
                </a:cubicBezTo>
                <a:cubicBezTo>
                  <a:pt x="7895" y="4680"/>
                  <a:pt x="7192" y="5656"/>
                  <a:pt x="6144" y="6109"/>
                </a:cubicBezTo>
                <a:cubicBezTo>
                  <a:pt x="4751" y="6740"/>
                  <a:pt x="2989" y="6323"/>
                  <a:pt x="1680" y="7121"/>
                </a:cubicBezTo>
                <a:cubicBezTo>
                  <a:pt x="156" y="8073"/>
                  <a:pt x="1" y="10383"/>
                  <a:pt x="906" y="11943"/>
                </a:cubicBezTo>
                <a:cubicBezTo>
                  <a:pt x="1322" y="12645"/>
                  <a:pt x="1918" y="13252"/>
                  <a:pt x="2680" y="13550"/>
                </a:cubicBezTo>
                <a:cubicBezTo>
                  <a:pt x="3966" y="14050"/>
                  <a:pt x="5394" y="13550"/>
                  <a:pt x="6752" y="13371"/>
                </a:cubicBezTo>
                <a:cubicBezTo>
                  <a:pt x="8371" y="13169"/>
                  <a:pt x="10109" y="13479"/>
                  <a:pt x="11324" y="14550"/>
                </a:cubicBezTo>
                <a:cubicBezTo>
                  <a:pt x="12157" y="15276"/>
                  <a:pt x="12788" y="16384"/>
                  <a:pt x="13872" y="1662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6"/>
          <p:cNvSpPr txBox="1">
            <a:spLocks noGrp="1"/>
          </p:cNvSpPr>
          <p:nvPr>
            <p:ph type="subTitle" idx="1"/>
          </p:nvPr>
        </p:nvSpPr>
        <p:spPr>
          <a:xfrm>
            <a:off x="2201525" y="1472175"/>
            <a:ext cx="4740900" cy="13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6"/>
          <p:cNvSpPr txBox="1">
            <a:spLocks noGrp="1"/>
          </p:cNvSpPr>
          <p:nvPr>
            <p:ph type="title"/>
          </p:nvPr>
        </p:nvSpPr>
        <p:spPr>
          <a:xfrm>
            <a:off x="2816675" y="2797350"/>
            <a:ext cx="35106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26"/>
          <p:cNvSpPr/>
          <p:nvPr/>
        </p:nvSpPr>
        <p:spPr>
          <a:xfrm rot="-1464930">
            <a:off x="6532560" y="251563"/>
            <a:ext cx="683085" cy="706117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6"/>
          <p:cNvSpPr/>
          <p:nvPr/>
        </p:nvSpPr>
        <p:spPr>
          <a:xfrm rot="1837805">
            <a:off x="2932089" y="4224367"/>
            <a:ext cx="683081" cy="706120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6"/>
          <p:cNvSpPr/>
          <p:nvPr/>
        </p:nvSpPr>
        <p:spPr>
          <a:xfrm rot="1837736">
            <a:off x="334724" y="1764983"/>
            <a:ext cx="424510" cy="438820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6"/>
          <p:cNvSpPr/>
          <p:nvPr/>
        </p:nvSpPr>
        <p:spPr>
          <a:xfrm rot="7978515">
            <a:off x="8218652" y="2763342"/>
            <a:ext cx="424501" cy="438821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 txBox="1">
            <a:spLocks noGrp="1"/>
          </p:cNvSpPr>
          <p:nvPr>
            <p:ph type="subTitle" idx="1"/>
          </p:nvPr>
        </p:nvSpPr>
        <p:spPr>
          <a:xfrm>
            <a:off x="1056375" y="2287875"/>
            <a:ext cx="3382800" cy="12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7"/>
          <p:cNvSpPr txBox="1">
            <a:spLocks noGrp="1"/>
          </p:cNvSpPr>
          <p:nvPr>
            <p:ph type="subTitle" idx="2"/>
          </p:nvPr>
        </p:nvSpPr>
        <p:spPr>
          <a:xfrm>
            <a:off x="1056375" y="1917075"/>
            <a:ext cx="3382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27"/>
          <p:cNvSpPr/>
          <p:nvPr/>
        </p:nvSpPr>
        <p:spPr>
          <a:xfrm rot="10471164" flipH="1">
            <a:off x="978740" y="-1089647"/>
            <a:ext cx="5636564" cy="2289732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7"/>
          <p:cNvSpPr/>
          <p:nvPr/>
        </p:nvSpPr>
        <p:spPr>
          <a:xfrm rot="450914">
            <a:off x="6263117" y="4056218"/>
            <a:ext cx="4017913" cy="1632190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7"/>
          <p:cNvSpPr/>
          <p:nvPr/>
        </p:nvSpPr>
        <p:spPr>
          <a:xfrm rot="10800000" flipH="1">
            <a:off x="8114910" y="-312123"/>
            <a:ext cx="1144163" cy="1370941"/>
          </a:xfrm>
          <a:custGeom>
            <a:avLst/>
            <a:gdLst/>
            <a:ahLst/>
            <a:cxnLst/>
            <a:rect l="l" t="t" r="r" b="b"/>
            <a:pathLst>
              <a:path w="13872" h="16622" extrusionOk="0">
                <a:moveTo>
                  <a:pt x="13645" y="632"/>
                </a:moveTo>
                <a:cubicBezTo>
                  <a:pt x="12717" y="1"/>
                  <a:pt x="11383" y="298"/>
                  <a:pt x="10514" y="1013"/>
                </a:cubicBezTo>
                <a:cubicBezTo>
                  <a:pt x="9633" y="1727"/>
                  <a:pt x="9085" y="2751"/>
                  <a:pt x="8490" y="3716"/>
                </a:cubicBezTo>
                <a:cubicBezTo>
                  <a:pt x="7895" y="4680"/>
                  <a:pt x="7192" y="5656"/>
                  <a:pt x="6144" y="6109"/>
                </a:cubicBezTo>
                <a:cubicBezTo>
                  <a:pt x="4751" y="6740"/>
                  <a:pt x="2989" y="6323"/>
                  <a:pt x="1680" y="7121"/>
                </a:cubicBezTo>
                <a:cubicBezTo>
                  <a:pt x="156" y="8073"/>
                  <a:pt x="1" y="10383"/>
                  <a:pt x="906" y="11943"/>
                </a:cubicBezTo>
                <a:cubicBezTo>
                  <a:pt x="1322" y="12645"/>
                  <a:pt x="1918" y="13252"/>
                  <a:pt x="2680" y="13550"/>
                </a:cubicBezTo>
                <a:cubicBezTo>
                  <a:pt x="3966" y="14050"/>
                  <a:pt x="5394" y="13550"/>
                  <a:pt x="6752" y="13371"/>
                </a:cubicBezTo>
                <a:cubicBezTo>
                  <a:pt x="8371" y="13169"/>
                  <a:pt x="10109" y="13479"/>
                  <a:pt x="11324" y="14550"/>
                </a:cubicBezTo>
                <a:cubicBezTo>
                  <a:pt x="12157" y="15276"/>
                  <a:pt x="12788" y="16384"/>
                  <a:pt x="13872" y="166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7"/>
          <p:cNvSpPr/>
          <p:nvPr/>
        </p:nvSpPr>
        <p:spPr>
          <a:xfrm rot="6080158">
            <a:off x="-524899" y="2333841"/>
            <a:ext cx="3115795" cy="5872386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278" name="Google Shape;278;p27"/>
          <p:cNvSpPr/>
          <p:nvPr/>
        </p:nvSpPr>
        <p:spPr>
          <a:xfrm rot="-7795815">
            <a:off x="3847993" y="3743305"/>
            <a:ext cx="594765" cy="614828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7"/>
          <p:cNvSpPr/>
          <p:nvPr/>
        </p:nvSpPr>
        <p:spPr>
          <a:xfrm rot="-1855129">
            <a:off x="2450391" y="878929"/>
            <a:ext cx="594766" cy="614828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7"/>
          <p:cNvSpPr/>
          <p:nvPr/>
        </p:nvSpPr>
        <p:spPr>
          <a:xfrm rot="7256987">
            <a:off x="7400919" y="731259"/>
            <a:ext cx="594765" cy="614828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1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"/>
          <p:cNvSpPr txBox="1">
            <a:spLocks noGrp="1"/>
          </p:cNvSpPr>
          <p:nvPr>
            <p:ph type="subTitle" idx="1"/>
          </p:nvPr>
        </p:nvSpPr>
        <p:spPr>
          <a:xfrm>
            <a:off x="4801200" y="2287875"/>
            <a:ext cx="3406500" cy="12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28"/>
          <p:cNvSpPr txBox="1">
            <a:spLocks noGrp="1"/>
          </p:cNvSpPr>
          <p:nvPr>
            <p:ph type="subTitle" idx="2"/>
          </p:nvPr>
        </p:nvSpPr>
        <p:spPr>
          <a:xfrm>
            <a:off x="4801200" y="1917075"/>
            <a:ext cx="34065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400">
                <a:solidFill>
                  <a:schemeClr val="dk1"/>
                </a:solidFill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28"/>
          <p:cNvSpPr/>
          <p:nvPr/>
        </p:nvSpPr>
        <p:spPr>
          <a:xfrm rot="10471164" flipH="1">
            <a:off x="6389115" y="-605372"/>
            <a:ext cx="5636564" cy="2289732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8"/>
          <p:cNvSpPr/>
          <p:nvPr/>
        </p:nvSpPr>
        <p:spPr>
          <a:xfrm rot="-8953867">
            <a:off x="-1463620" y="-2184557"/>
            <a:ext cx="3115783" cy="5872364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286" name="Google Shape;286;p28"/>
          <p:cNvSpPr/>
          <p:nvPr/>
        </p:nvSpPr>
        <p:spPr>
          <a:xfrm rot="-899985" flipH="1">
            <a:off x="1753665" y="4053851"/>
            <a:ext cx="5636636" cy="2289761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8"/>
          <p:cNvSpPr/>
          <p:nvPr/>
        </p:nvSpPr>
        <p:spPr>
          <a:xfrm rot="10471161" flipH="1">
            <a:off x="8117555" y="3484901"/>
            <a:ext cx="4561035" cy="1852821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8"/>
          <p:cNvSpPr/>
          <p:nvPr/>
        </p:nvSpPr>
        <p:spPr>
          <a:xfrm rot="-1855129">
            <a:off x="2849766" y="444216"/>
            <a:ext cx="594766" cy="614828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8"/>
          <p:cNvSpPr/>
          <p:nvPr/>
        </p:nvSpPr>
        <p:spPr>
          <a:xfrm rot="1833594">
            <a:off x="7008639" y="3721742"/>
            <a:ext cx="594774" cy="614837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8"/>
          <p:cNvSpPr/>
          <p:nvPr/>
        </p:nvSpPr>
        <p:spPr>
          <a:xfrm rot="7783750">
            <a:off x="7833393" y="1193742"/>
            <a:ext cx="594771" cy="614834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"/>
          <p:cNvSpPr/>
          <p:nvPr/>
        </p:nvSpPr>
        <p:spPr>
          <a:xfrm rot="-5400000">
            <a:off x="7180030" y="43158"/>
            <a:ext cx="3414791" cy="3328475"/>
          </a:xfrm>
          <a:custGeom>
            <a:avLst/>
            <a:gdLst/>
            <a:ahLst/>
            <a:cxnLst/>
            <a:rect l="l" t="t" r="r" b="b"/>
            <a:pathLst>
              <a:path w="30160" h="29397" extrusionOk="0">
                <a:moveTo>
                  <a:pt x="3775" y="11216"/>
                </a:moveTo>
                <a:cubicBezTo>
                  <a:pt x="6668" y="10073"/>
                  <a:pt x="10264" y="9394"/>
                  <a:pt x="11502" y="6537"/>
                </a:cubicBezTo>
                <a:cubicBezTo>
                  <a:pt x="11919" y="5549"/>
                  <a:pt x="11979" y="4453"/>
                  <a:pt x="12407" y="3465"/>
                </a:cubicBezTo>
                <a:cubicBezTo>
                  <a:pt x="13598" y="727"/>
                  <a:pt x="17146" y="0"/>
                  <a:pt x="20122" y="84"/>
                </a:cubicBezTo>
                <a:cubicBezTo>
                  <a:pt x="21706" y="131"/>
                  <a:pt x="23361" y="346"/>
                  <a:pt x="24742" y="1143"/>
                </a:cubicBezTo>
                <a:cubicBezTo>
                  <a:pt x="27242" y="2620"/>
                  <a:pt x="28254" y="5763"/>
                  <a:pt x="28457" y="8656"/>
                </a:cubicBezTo>
                <a:cubicBezTo>
                  <a:pt x="28647" y="11561"/>
                  <a:pt x="28195" y="14514"/>
                  <a:pt x="28755" y="17372"/>
                </a:cubicBezTo>
                <a:cubicBezTo>
                  <a:pt x="29064" y="19003"/>
                  <a:pt x="29683" y="20586"/>
                  <a:pt x="29921" y="22229"/>
                </a:cubicBezTo>
                <a:cubicBezTo>
                  <a:pt x="30159" y="23884"/>
                  <a:pt x="29969" y="25718"/>
                  <a:pt x="28838" y="26956"/>
                </a:cubicBezTo>
                <a:cubicBezTo>
                  <a:pt x="28004" y="27861"/>
                  <a:pt x="26790" y="28301"/>
                  <a:pt x="25576" y="28563"/>
                </a:cubicBezTo>
                <a:cubicBezTo>
                  <a:pt x="21670" y="29397"/>
                  <a:pt x="17420" y="28504"/>
                  <a:pt x="14181" y="26146"/>
                </a:cubicBezTo>
                <a:cubicBezTo>
                  <a:pt x="12217" y="24730"/>
                  <a:pt x="10455" y="22741"/>
                  <a:pt x="8061" y="22432"/>
                </a:cubicBezTo>
                <a:cubicBezTo>
                  <a:pt x="5121" y="22051"/>
                  <a:pt x="1334" y="23563"/>
                  <a:pt x="596" y="19598"/>
                </a:cubicBezTo>
                <a:cubicBezTo>
                  <a:pt x="1" y="16538"/>
                  <a:pt x="668" y="12454"/>
                  <a:pt x="3775" y="112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9"/>
          <p:cNvSpPr/>
          <p:nvPr/>
        </p:nvSpPr>
        <p:spPr>
          <a:xfrm rot="-5400000">
            <a:off x="-1118695" y="-1020517"/>
            <a:ext cx="3414791" cy="3328475"/>
          </a:xfrm>
          <a:custGeom>
            <a:avLst/>
            <a:gdLst/>
            <a:ahLst/>
            <a:cxnLst/>
            <a:rect l="l" t="t" r="r" b="b"/>
            <a:pathLst>
              <a:path w="30160" h="29397" extrusionOk="0">
                <a:moveTo>
                  <a:pt x="3775" y="11216"/>
                </a:moveTo>
                <a:cubicBezTo>
                  <a:pt x="6668" y="10073"/>
                  <a:pt x="10264" y="9394"/>
                  <a:pt x="11502" y="6537"/>
                </a:cubicBezTo>
                <a:cubicBezTo>
                  <a:pt x="11919" y="5549"/>
                  <a:pt x="11979" y="4453"/>
                  <a:pt x="12407" y="3465"/>
                </a:cubicBezTo>
                <a:cubicBezTo>
                  <a:pt x="13598" y="727"/>
                  <a:pt x="17146" y="0"/>
                  <a:pt x="20122" y="84"/>
                </a:cubicBezTo>
                <a:cubicBezTo>
                  <a:pt x="21706" y="131"/>
                  <a:pt x="23361" y="346"/>
                  <a:pt x="24742" y="1143"/>
                </a:cubicBezTo>
                <a:cubicBezTo>
                  <a:pt x="27242" y="2620"/>
                  <a:pt x="28254" y="5763"/>
                  <a:pt x="28457" y="8656"/>
                </a:cubicBezTo>
                <a:cubicBezTo>
                  <a:pt x="28647" y="11561"/>
                  <a:pt x="28195" y="14514"/>
                  <a:pt x="28755" y="17372"/>
                </a:cubicBezTo>
                <a:cubicBezTo>
                  <a:pt x="29064" y="19003"/>
                  <a:pt x="29683" y="20586"/>
                  <a:pt x="29921" y="22229"/>
                </a:cubicBezTo>
                <a:cubicBezTo>
                  <a:pt x="30159" y="23884"/>
                  <a:pt x="29969" y="25718"/>
                  <a:pt x="28838" y="26956"/>
                </a:cubicBezTo>
                <a:cubicBezTo>
                  <a:pt x="28004" y="27861"/>
                  <a:pt x="26790" y="28301"/>
                  <a:pt x="25576" y="28563"/>
                </a:cubicBezTo>
                <a:cubicBezTo>
                  <a:pt x="21670" y="29397"/>
                  <a:pt x="17420" y="28504"/>
                  <a:pt x="14181" y="26146"/>
                </a:cubicBezTo>
                <a:cubicBezTo>
                  <a:pt x="12217" y="24730"/>
                  <a:pt x="10455" y="22741"/>
                  <a:pt x="8061" y="22432"/>
                </a:cubicBezTo>
                <a:cubicBezTo>
                  <a:pt x="5121" y="22051"/>
                  <a:pt x="1334" y="23563"/>
                  <a:pt x="596" y="19598"/>
                </a:cubicBezTo>
                <a:cubicBezTo>
                  <a:pt x="1" y="16538"/>
                  <a:pt x="668" y="12454"/>
                  <a:pt x="3775" y="1121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9"/>
          <p:cNvSpPr/>
          <p:nvPr/>
        </p:nvSpPr>
        <p:spPr>
          <a:xfrm rot="5400000">
            <a:off x="8260397" y="3022794"/>
            <a:ext cx="2344673" cy="4419133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295" name="Google Shape;295;p29"/>
          <p:cNvSpPr/>
          <p:nvPr/>
        </p:nvSpPr>
        <p:spPr>
          <a:xfrm rot="7475434">
            <a:off x="-329892" y="2762956"/>
            <a:ext cx="2421837" cy="4564602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9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subTitle" idx="1"/>
          </p:nvPr>
        </p:nvSpPr>
        <p:spPr>
          <a:xfrm>
            <a:off x="713075" y="1592525"/>
            <a:ext cx="7717800" cy="10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8" name="Google Shape;298;p29"/>
          <p:cNvSpPr txBox="1">
            <a:spLocks noGrp="1"/>
          </p:cNvSpPr>
          <p:nvPr>
            <p:ph type="subTitle" idx="2"/>
          </p:nvPr>
        </p:nvSpPr>
        <p:spPr>
          <a:xfrm>
            <a:off x="713100" y="4185925"/>
            <a:ext cx="77178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9" name="Google Shape;299;p29"/>
          <p:cNvSpPr txBox="1"/>
          <p:nvPr/>
        </p:nvSpPr>
        <p:spPr>
          <a:xfrm>
            <a:off x="1755450" y="3535075"/>
            <a:ext cx="56331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CREDITS: This presentation template was created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2"/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including icons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infographics &amp; images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4"/>
              </a:rPr>
              <a:t>Freepik</a:t>
            </a:r>
            <a:endParaRPr sz="1200">
              <a:solidFill>
                <a:schemeClr val="dk1"/>
              </a:solidFill>
              <a:latin typeface="Montserrat SemiBold" panose="00000500000000000000"/>
              <a:ea typeface="Montserrat SemiBold" panose="00000500000000000000"/>
              <a:cs typeface="Montserrat SemiBold" panose="00000500000000000000"/>
              <a:sym typeface="Montserrat SemiBold" panose="00000500000000000000"/>
            </a:endParaRPr>
          </a:p>
        </p:txBody>
      </p:sp>
      <p:sp>
        <p:nvSpPr>
          <p:cNvPr id="300" name="Google Shape;300;p29"/>
          <p:cNvSpPr/>
          <p:nvPr/>
        </p:nvSpPr>
        <p:spPr>
          <a:xfrm rot="-1855129">
            <a:off x="2122316" y="2313366"/>
            <a:ext cx="594766" cy="614828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9"/>
          <p:cNvSpPr/>
          <p:nvPr/>
        </p:nvSpPr>
        <p:spPr>
          <a:xfrm rot="1798463">
            <a:off x="6294967" y="2313365"/>
            <a:ext cx="594760" cy="614822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10471118" flipH="1">
            <a:off x="6421958" y="-524455"/>
            <a:ext cx="4017881" cy="1632177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0"/>
          <p:cNvSpPr/>
          <p:nvPr/>
        </p:nvSpPr>
        <p:spPr>
          <a:xfrm rot="450914">
            <a:off x="7160792" y="3546718"/>
            <a:ext cx="4017913" cy="1632190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0"/>
          <p:cNvSpPr/>
          <p:nvPr/>
        </p:nvSpPr>
        <p:spPr>
          <a:xfrm flipH="1">
            <a:off x="-76190" y="-145973"/>
            <a:ext cx="1144163" cy="1370941"/>
          </a:xfrm>
          <a:custGeom>
            <a:avLst/>
            <a:gdLst/>
            <a:ahLst/>
            <a:cxnLst/>
            <a:rect l="l" t="t" r="r" b="b"/>
            <a:pathLst>
              <a:path w="13872" h="16622" extrusionOk="0">
                <a:moveTo>
                  <a:pt x="13645" y="632"/>
                </a:moveTo>
                <a:cubicBezTo>
                  <a:pt x="12717" y="1"/>
                  <a:pt x="11383" y="298"/>
                  <a:pt x="10514" y="1013"/>
                </a:cubicBezTo>
                <a:cubicBezTo>
                  <a:pt x="9633" y="1727"/>
                  <a:pt x="9085" y="2751"/>
                  <a:pt x="8490" y="3716"/>
                </a:cubicBezTo>
                <a:cubicBezTo>
                  <a:pt x="7895" y="4680"/>
                  <a:pt x="7192" y="5656"/>
                  <a:pt x="6144" y="6109"/>
                </a:cubicBezTo>
                <a:cubicBezTo>
                  <a:pt x="4751" y="6740"/>
                  <a:pt x="2989" y="6323"/>
                  <a:pt x="1680" y="7121"/>
                </a:cubicBezTo>
                <a:cubicBezTo>
                  <a:pt x="156" y="8073"/>
                  <a:pt x="1" y="10383"/>
                  <a:pt x="906" y="11943"/>
                </a:cubicBezTo>
                <a:cubicBezTo>
                  <a:pt x="1322" y="12645"/>
                  <a:pt x="1918" y="13252"/>
                  <a:pt x="2680" y="13550"/>
                </a:cubicBezTo>
                <a:cubicBezTo>
                  <a:pt x="3966" y="14050"/>
                  <a:pt x="5394" y="13550"/>
                  <a:pt x="6752" y="13371"/>
                </a:cubicBezTo>
                <a:cubicBezTo>
                  <a:pt x="8371" y="13169"/>
                  <a:pt x="10109" y="13479"/>
                  <a:pt x="11324" y="14550"/>
                </a:cubicBezTo>
                <a:cubicBezTo>
                  <a:pt x="12157" y="15276"/>
                  <a:pt x="12788" y="16384"/>
                  <a:pt x="13872" y="166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0"/>
          <p:cNvSpPr/>
          <p:nvPr/>
        </p:nvSpPr>
        <p:spPr>
          <a:xfrm rot="5230112">
            <a:off x="-1335496" y="2613621"/>
            <a:ext cx="1962774" cy="3699270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-3678774" flipH="1">
            <a:off x="7458018" y="-1722214"/>
            <a:ext cx="1945766" cy="3667215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28" name="Google Shape;28;p4"/>
          <p:cNvSpPr/>
          <p:nvPr/>
        </p:nvSpPr>
        <p:spPr>
          <a:xfrm>
            <a:off x="7441349" y="3835628"/>
            <a:ext cx="1702649" cy="2040184"/>
          </a:xfrm>
          <a:custGeom>
            <a:avLst/>
            <a:gdLst/>
            <a:ahLst/>
            <a:cxnLst/>
            <a:rect l="l" t="t" r="r" b="b"/>
            <a:pathLst>
              <a:path w="13872" h="16622" extrusionOk="0">
                <a:moveTo>
                  <a:pt x="13645" y="632"/>
                </a:moveTo>
                <a:cubicBezTo>
                  <a:pt x="12717" y="1"/>
                  <a:pt x="11383" y="298"/>
                  <a:pt x="10514" y="1013"/>
                </a:cubicBezTo>
                <a:cubicBezTo>
                  <a:pt x="9633" y="1727"/>
                  <a:pt x="9085" y="2751"/>
                  <a:pt x="8490" y="3716"/>
                </a:cubicBezTo>
                <a:cubicBezTo>
                  <a:pt x="7895" y="4680"/>
                  <a:pt x="7192" y="5656"/>
                  <a:pt x="6144" y="6109"/>
                </a:cubicBezTo>
                <a:cubicBezTo>
                  <a:pt x="4751" y="6740"/>
                  <a:pt x="2989" y="6323"/>
                  <a:pt x="1680" y="7121"/>
                </a:cubicBezTo>
                <a:cubicBezTo>
                  <a:pt x="156" y="8073"/>
                  <a:pt x="1" y="10383"/>
                  <a:pt x="906" y="11943"/>
                </a:cubicBezTo>
                <a:cubicBezTo>
                  <a:pt x="1322" y="12645"/>
                  <a:pt x="1918" y="13252"/>
                  <a:pt x="2680" y="13550"/>
                </a:cubicBezTo>
                <a:cubicBezTo>
                  <a:pt x="3966" y="14050"/>
                  <a:pt x="5394" y="13550"/>
                  <a:pt x="6752" y="13371"/>
                </a:cubicBezTo>
                <a:cubicBezTo>
                  <a:pt x="8371" y="13169"/>
                  <a:pt x="10109" y="13479"/>
                  <a:pt x="11324" y="14550"/>
                </a:cubicBezTo>
                <a:cubicBezTo>
                  <a:pt x="12157" y="15276"/>
                  <a:pt x="12788" y="16384"/>
                  <a:pt x="13872" y="166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 flipH="1">
            <a:off x="-76217" y="4158875"/>
            <a:ext cx="868665" cy="1040870"/>
          </a:xfrm>
          <a:custGeom>
            <a:avLst/>
            <a:gdLst/>
            <a:ahLst/>
            <a:cxnLst/>
            <a:rect l="l" t="t" r="r" b="b"/>
            <a:pathLst>
              <a:path w="13872" h="16622" extrusionOk="0">
                <a:moveTo>
                  <a:pt x="13645" y="632"/>
                </a:moveTo>
                <a:cubicBezTo>
                  <a:pt x="12717" y="1"/>
                  <a:pt x="11383" y="298"/>
                  <a:pt x="10514" y="1013"/>
                </a:cubicBezTo>
                <a:cubicBezTo>
                  <a:pt x="9633" y="1727"/>
                  <a:pt x="9085" y="2751"/>
                  <a:pt x="8490" y="3716"/>
                </a:cubicBezTo>
                <a:cubicBezTo>
                  <a:pt x="7895" y="4680"/>
                  <a:pt x="7192" y="5656"/>
                  <a:pt x="6144" y="6109"/>
                </a:cubicBezTo>
                <a:cubicBezTo>
                  <a:pt x="4751" y="6740"/>
                  <a:pt x="2989" y="6323"/>
                  <a:pt x="1680" y="7121"/>
                </a:cubicBezTo>
                <a:cubicBezTo>
                  <a:pt x="156" y="8073"/>
                  <a:pt x="1" y="10383"/>
                  <a:pt x="906" y="11943"/>
                </a:cubicBezTo>
                <a:cubicBezTo>
                  <a:pt x="1322" y="12645"/>
                  <a:pt x="1918" y="13252"/>
                  <a:pt x="2680" y="13550"/>
                </a:cubicBezTo>
                <a:cubicBezTo>
                  <a:pt x="3966" y="14050"/>
                  <a:pt x="5394" y="13550"/>
                  <a:pt x="6752" y="13371"/>
                </a:cubicBezTo>
                <a:cubicBezTo>
                  <a:pt x="8371" y="13169"/>
                  <a:pt x="10109" y="13479"/>
                  <a:pt x="11324" y="14550"/>
                </a:cubicBezTo>
                <a:cubicBezTo>
                  <a:pt x="12157" y="15276"/>
                  <a:pt x="12788" y="16384"/>
                  <a:pt x="13872" y="166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 rot="10800000" flipH="1">
            <a:off x="-7" y="0"/>
            <a:ext cx="1038692" cy="1776484"/>
          </a:xfrm>
          <a:custGeom>
            <a:avLst/>
            <a:gdLst/>
            <a:ahLst/>
            <a:cxnLst/>
            <a:rect l="l" t="t" r="r" b="b"/>
            <a:pathLst>
              <a:path w="8967" h="15336" extrusionOk="0">
                <a:moveTo>
                  <a:pt x="6537" y="11573"/>
                </a:moveTo>
                <a:cubicBezTo>
                  <a:pt x="5490" y="11228"/>
                  <a:pt x="4382" y="11454"/>
                  <a:pt x="3311" y="11609"/>
                </a:cubicBezTo>
                <a:cubicBezTo>
                  <a:pt x="2918" y="11668"/>
                  <a:pt x="2501" y="11716"/>
                  <a:pt x="2120" y="11633"/>
                </a:cubicBezTo>
                <a:cubicBezTo>
                  <a:pt x="1727" y="11537"/>
                  <a:pt x="1358" y="11275"/>
                  <a:pt x="1251" y="10882"/>
                </a:cubicBezTo>
                <a:cubicBezTo>
                  <a:pt x="1132" y="10454"/>
                  <a:pt x="1370" y="10025"/>
                  <a:pt x="1644" y="9668"/>
                </a:cubicBezTo>
                <a:cubicBezTo>
                  <a:pt x="2263" y="8846"/>
                  <a:pt x="3132" y="8239"/>
                  <a:pt x="3811" y="7465"/>
                </a:cubicBezTo>
                <a:cubicBezTo>
                  <a:pt x="5371" y="5703"/>
                  <a:pt x="5894" y="2917"/>
                  <a:pt x="4632" y="929"/>
                </a:cubicBezTo>
                <a:cubicBezTo>
                  <a:pt x="4454" y="643"/>
                  <a:pt x="4228" y="381"/>
                  <a:pt x="3930" y="238"/>
                </a:cubicBezTo>
                <a:cubicBezTo>
                  <a:pt x="3406" y="0"/>
                  <a:pt x="2775" y="226"/>
                  <a:pt x="2323" y="595"/>
                </a:cubicBezTo>
                <a:cubicBezTo>
                  <a:pt x="1882" y="953"/>
                  <a:pt x="1537" y="1453"/>
                  <a:pt x="1108" y="1834"/>
                </a:cubicBezTo>
                <a:cubicBezTo>
                  <a:pt x="787" y="2108"/>
                  <a:pt x="406" y="2346"/>
                  <a:pt x="1" y="2381"/>
                </a:cubicBezTo>
                <a:lnTo>
                  <a:pt x="1" y="15335"/>
                </a:lnTo>
                <a:lnTo>
                  <a:pt x="8502" y="15335"/>
                </a:lnTo>
                <a:cubicBezTo>
                  <a:pt x="8966" y="13835"/>
                  <a:pt x="8026" y="12061"/>
                  <a:pt x="6537" y="1157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ubTitle" idx="1"/>
          </p:nvPr>
        </p:nvSpPr>
        <p:spPr>
          <a:xfrm>
            <a:off x="713225" y="1128175"/>
            <a:ext cx="7717800" cy="3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/>
          <p:nvPr/>
        </p:nvSpPr>
        <p:spPr>
          <a:xfrm rot="-1464930">
            <a:off x="5823885" y="4327788"/>
            <a:ext cx="683085" cy="706117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rot="2700170">
            <a:off x="1357609" y="218923"/>
            <a:ext cx="526727" cy="544495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"/>
          <p:cNvSpPr/>
          <p:nvPr/>
        </p:nvSpPr>
        <p:spPr>
          <a:xfrm rot="10471118" flipH="1">
            <a:off x="6421958" y="-524455"/>
            <a:ext cx="4017881" cy="1632177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450914">
            <a:off x="-853983" y="4235268"/>
            <a:ext cx="4017913" cy="1632190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1"/>
          <p:cNvSpPr/>
          <p:nvPr/>
        </p:nvSpPr>
        <p:spPr>
          <a:xfrm rot="8100000">
            <a:off x="-2010617" y="-1914453"/>
            <a:ext cx="4000182" cy="3899191"/>
          </a:xfrm>
          <a:custGeom>
            <a:avLst/>
            <a:gdLst/>
            <a:ahLst/>
            <a:cxnLst/>
            <a:rect l="l" t="t" r="r" b="b"/>
            <a:pathLst>
              <a:path w="30160" h="29397" extrusionOk="0">
                <a:moveTo>
                  <a:pt x="3775" y="11216"/>
                </a:moveTo>
                <a:cubicBezTo>
                  <a:pt x="6668" y="10073"/>
                  <a:pt x="10264" y="9394"/>
                  <a:pt x="11502" y="6537"/>
                </a:cubicBezTo>
                <a:cubicBezTo>
                  <a:pt x="11919" y="5549"/>
                  <a:pt x="11979" y="4453"/>
                  <a:pt x="12407" y="3465"/>
                </a:cubicBezTo>
                <a:cubicBezTo>
                  <a:pt x="13598" y="727"/>
                  <a:pt x="17146" y="0"/>
                  <a:pt x="20122" y="84"/>
                </a:cubicBezTo>
                <a:cubicBezTo>
                  <a:pt x="21706" y="131"/>
                  <a:pt x="23361" y="346"/>
                  <a:pt x="24742" y="1143"/>
                </a:cubicBezTo>
                <a:cubicBezTo>
                  <a:pt x="27242" y="2620"/>
                  <a:pt x="28254" y="5763"/>
                  <a:pt x="28457" y="8656"/>
                </a:cubicBezTo>
                <a:cubicBezTo>
                  <a:pt x="28647" y="11561"/>
                  <a:pt x="28195" y="14514"/>
                  <a:pt x="28755" y="17372"/>
                </a:cubicBezTo>
                <a:cubicBezTo>
                  <a:pt x="29064" y="19003"/>
                  <a:pt x="29683" y="20586"/>
                  <a:pt x="29921" y="22229"/>
                </a:cubicBezTo>
                <a:cubicBezTo>
                  <a:pt x="30159" y="23884"/>
                  <a:pt x="29969" y="25718"/>
                  <a:pt x="28838" y="26956"/>
                </a:cubicBezTo>
                <a:cubicBezTo>
                  <a:pt x="28004" y="27861"/>
                  <a:pt x="26790" y="28301"/>
                  <a:pt x="25576" y="28563"/>
                </a:cubicBezTo>
                <a:cubicBezTo>
                  <a:pt x="21670" y="29397"/>
                  <a:pt x="17420" y="28504"/>
                  <a:pt x="14181" y="26146"/>
                </a:cubicBezTo>
                <a:cubicBezTo>
                  <a:pt x="12217" y="24730"/>
                  <a:pt x="10455" y="22741"/>
                  <a:pt x="8061" y="22432"/>
                </a:cubicBezTo>
                <a:cubicBezTo>
                  <a:pt x="5121" y="22051"/>
                  <a:pt x="1334" y="23563"/>
                  <a:pt x="596" y="19598"/>
                </a:cubicBezTo>
                <a:cubicBezTo>
                  <a:pt x="1" y="16538"/>
                  <a:pt x="668" y="12454"/>
                  <a:pt x="3775" y="1121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1"/>
          <p:cNvSpPr/>
          <p:nvPr/>
        </p:nvSpPr>
        <p:spPr>
          <a:xfrm rot="1571341">
            <a:off x="6480197" y="3813766"/>
            <a:ext cx="3267765" cy="3185260"/>
          </a:xfrm>
          <a:custGeom>
            <a:avLst/>
            <a:gdLst/>
            <a:ahLst/>
            <a:cxnLst/>
            <a:rect l="l" t="t" r="r" b="b"/>
            <a:pathLst>
              <a:path w="30160" h="29397" extrusionOk="0">
                <a:moveTo>
                  <a:pt x="3775" y="11216"/>
                </a:moveTo>
                <a:cubicBezTo>
                  <a:pt x="6668" y="10073"/>
                  <a:pt x="10264" y="9394"/>
                  <a:pt x="11502" y="6537"/>
                </a:cubicBezTo>
                <a:cubicBezTo>
                  <a:pt x="11919" y="5549"/>
                  <a:pt x="11979" y="4453"/>
                  <a:pt x="12407" y="3465"/>
                </a:cubicBezTo>
                <a:cubicBezTo>
                  <a:pt x="13598" y="727"/>
                  <a:pt x="17146" y="0"/>
                  <a:pt x="20122" y="84"/>
                </a:cubicBezTo>
                <a:cubicBezTo>
                  <a:pt x="21706" y="131"/>
                  <a:pt x="23361" y="346"/>
                  <a:pt x="24742" y="1143"/>
                </a:cubicBezTo>
                <a:cubicBezTo>
                  <a:pt x="27242" y="2620"/>
                  <a:pt x="28254" y="5763"/>
                  <a:pt x="28457" y="8656"/>
                </a:cubicBezTo>
                <a:cubicBezTo>
                  <a:pt x="28647" y="11561"/>
                  <a:pt x="28195" y="14514"/>
                  <a:pt x="28755" y="17372"/>
                </a:cubicBezTo>
                <a:cubicBezTo>
                  <a:pt x="29064" y="19003"/>
                  <a:pt x="29683" y="20586"/>
                  <a:pt x="29921" y="22229"/>
                </a:cubicBezTo>
                <a:cubicBezTo>
                  <a:pt x="30159" y="23884"/>
                  <a:pt x="29969" y="25718"/>
                  <a:pt x="28838" y="26956"/>
                </a:cubicBezTo>
                <a:cubicBezTo>
                  <a:pt x="28004" y="27861"/>
                  <a:pt x="26790" y="28301"/>
                  <a:pt x="25576" y="28563"/>
                </a:cubicBezTo>
                <a:cubicBezTo>
                  <a:pt x="21670" y="29397"/>
                  <a:pt x="17420" y="28504"/>
                  <a:pt x="14181" y="26146"/>
                </a:cubicBezTo>
                <a:cubicBezTo>
                  <a:pt x="12217" y="24730"/>
                  <a:pt x="10455" y="22741"/>
                  <a:pt x="8061" y="22432"/>
                </a:cubicBezTo>
                <a:cubicBezTo>
                  <a:pt x="5121" y="22051"/>
                  <a:pt x="1334" y="23563"/>
                  <a:pt x="596" y="19598"/>
                </a:cubicBezTo>
                <a:cubicBezTo>
                  <a:pt x="1" y="16538"/>
                  <a:pt x="668" y="12454"/>
                  <a:pt x="3775" y="112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 rot="10471118" flipH="1">
            <a:off x="-990167" y="-694105"/>
            <a:ext cx="4017881" cy="1632177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 rot="5400000">
            <a:off x="-827785" y="2756973"/>
            <a:ext cx="2685008" cy="5060661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38" name="Google Shape;38;p5"/>
          <p:cNvSpPr/>
          <p:nvPr/>
        </p:nvSpPr>
        <p:spPr>
          <a:xfrm rot="5400000">
            <a:off x="8343522" y="-2087581"/>
            <a:ext cx="2344673" cy="4419133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39" name="Google Shape;39;p5"/>
          <p:cNvSpPr/>
          <p:nvPr/>
        </p:nvSpPr>
        <p:spPr>
          <a:xfrm>
            <a:off x="8079483" y="3304362"/>
            <a:ext cx="1355468" cy="1624177"/>
          </a:xfrm>
          <a:custGeom>
            <a:avLst/>
            <a:gdLst/>
            <a:ahLst/>
            <a:cxnLst/>
            <a:rect l="l" t="t" r="r" b="b"/>
            <a:pathLst>
              <a:path w="13872" h="16622" extrusionOk="0">
                <a:moveTo>
                  <a:pt x="13645" y="632"/>
                </a:moveTo>
                <a:cubicBezTo>
                  <a:pt x="12717" y="1"/>
                  <a:pt x="11383" y="298"/>
                  <a:pt x="10514" y="1013"/>
                </a:cubicBezTo>
                <a:cubicBezTo>
                  <a:pt x="9633" y="1727"/>
                  <a:pt x="9085" y="2751"/>
                  <a:pt x="8490" y="3716"/>
                </a:cubicBezTo>
                <a:cubicBezTo>
                  <a:pt x="7895" y="4680"/>
                  <a:pt x="7192" y="5656"/>
                  <a:pt x="6144" y="6109"/>
                </a:cubicBezTo>
                <a:cubicBezTo>
                  <a:pt x="4751" y="6740"/>
                  <a:pt x="2989" y="6323"/>
                  <a:pt x="1680" y="7121"/>
                </a:cubicBezTo>
                <a:cubicBezTo>
                  <a:pt x="156" y="8073"/>
                  <a:pt x="1" y="10383"/>
                  <a:pt x="906" y="11943"/>
                </a:cubicBezTo>
                <a:cubicBezTo>
                  <a:pt x="1322" y="12645"/>
                  <a:pt x="1918" y="13252"/>
                  <a:pt x="2680" y="13550"/>
                </a:cubicBezTo>
                <a:cubicBezTo>
                  <a:pt x="3966" y="14050"/>
                  <a:pt x="5394" y="13550"/>
                  <a:pt x="6752" y="13371"/>
                </a:cubicBezTo>
                <a:cubicBezTo>
                  <a:pt x="8371" y="13169"/>
                  <a:pt x="10109" y="13479"/>
                  <a:pt x="11324" y="14550"/>
                </a:cubicBezTo>
                <a:cubicBezTo>
                  <a:pt x="12157" y="15276"/>
                  <a:pt x="12788" y="16384"/>
                  <a:pt x="13872" y="166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1396125" y="2906050"/>
            <a:ext cx="24930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2"/>
          </p:nvPr>
        </p:nvSpPr>
        <p:spPr>
          <a:xfrm>
            <a:off x="1396125" y="2535250"/>
            <a:ext cx="24930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3"/>
          </p:nvPr>
        </p:nvSpPr>
        <p:spPr>
          <a:xfrm>
            <a:off x="5255000" y="2906050"/>
            <a:ext cx="24930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>
            <a:off x="5254975" y="2535250"/>
            <a:ext cx="24930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/>
          <p:nvPr/>
        </p:nvSpPr>
        <p:spPr>
          <a:xfrm rot="-1464930">
            <a:off x="4230572" y="3787263"/>
            <a:ext cx="683085" cy="706117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 rot="1903757">
            <a:off x="6415686" y="420396"/>
            <a:ext cx="487192" cy="503596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 rot="-7755968">
            <a:off x="398972" y="1343620"/>
            <a:ext cx="487173" cy="503601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 rot="7947711">
            <a:off x="8372417" y="2319957"/>
            <a:ext cx="487175" cy="503597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 rot="-5400000" flipH="1">
            <a:off x="7672065" y="2800223"/>
            <a:ext cx="2685008" cy="5060661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51" name="Google Shape;51;p6"/>
          <p:cNvSpPr/>
          <p:nvPr/>
        </p:nvSpPr>
        <p:spPr>
          <a:xfrm rot="5400000">
            <a:off x="7706902" y="-1802185"/>
            <a:ext cx="1927567" cy="3632915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52" name="Google Shape;52;p6"/>
          <p:cNvSpPr/>
          <p:nvPr/>
        </p:nvSpPr>
        <p:spPr>
          <a:xfrm flipH="1">
            <a:off x="-155474" y="3988053"/>
            <a:ext cx="1419279" cy="1700638"/>
          </a:xfrm>
          <a:custGeom>
            <a:avLst/>
            <a:gdLst/>
            <a:ahLst/>
            <a:cxnLst/>
            <a:rect l="l" t="t" r="r" b="b"/>
            <a:pathLst>
              <a:path w="13872" h="16622" extrusionOk="0">
                <a:moveTo>
                  <a:pt x="13645" y="632"/>
                </a:moveTo>
                <a:cubicBezTo>
                  <a:pt x="12717" y="1"/>
                  <a:pt x="11383" y="298"/>
                  <a:pt x="10514" y="1013"/>
                </a:cubicBezTo>
                <a:cubicBezTo>
                  <a:pt x="9633" y="1727"/>
                  <a:pt x="9085" y="2751"/>
                  <a:pt x="8490" y="3716"/>
                </a:cubicBezTo>
                <a:cubicBezTo>
                  <a:pt x="7895" y="4680"/>
                  <a:pt x="7192" y="5656"/>
                  <a:pt x="6144" y="6109"/>
                </a:cubicBezTo>
                <a:cubicBezTo>
                  <a:pt x="4751" y="6740"/>
                  <a:pt x="2989" y="6323"/>
                  <a:pt x="1680" y="7121"/>
                </a:cubicBezTo>
                <a:cubicBezTo>
                  <a:pt x="156" y="8073"/>
                  <a:pt x="1" y="10383"/>
                  <a:pt x="906" y="11943"/>
                </a:cubicBezTo>
                <a:cubicBezTo>
                  <a:pt x="1322" y="12645"/>
                  <a:pt x="1918" y="13252"/>
                  <a:pt x="2680" y="13550"/>
                </a:cubicBezTo>
                <a:cubicBezTo>
                  <a:pt x="3966" y="14050"/>
                  <a:pt x="5394" y="13550"/>
                  <a:pt x="6752" y="13371"/>
                </a:cubicBezTo>
                <a:cubicBezTo>
                  <a:pt x="8371" y="13169"/>
                  <a:pt x="10109" y="13479"/>
                  <a:pt x="11324" y="14550"/>
                </a:cubicBezTo>
                <a:cubicBezTo>
                  <a:pt x="12157" y="15276"/>
                  <a:pt x="12788" y="16384"/>
                  <a:pt x="13872" y="166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 rot="10471118" flipH="1">
            <a:off x="-990167" y="-864480"/>
            <a:ext cx="4017881" cy="1632177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/>
          <p:nvPr/>
        </p:nvSpPr>
        <p:spPr>
          <a:xfrm rot="-1464930">
            <a:off x="371685" y="817488"/>
            <a:ext cx="683085" cy="706117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 rot="-8099912">
            <a:off x="8417527" y="3261995"/>
            <a:ext cx="508831" cy="526008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>
            <a:off x="5187394" y="-969821"/>
            <a:ext cx="9144010" cy="7840493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 rot="8852448" flipH="1">
            <a:off x="-933843" y="-1055111"/>
            <a:ext cx="4017898" cy="1632184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rot="10800000">
            <a:off x="40" y="3680710"/>
            <a:ext cx="1239362" cy="1462787"/>
          </a:xfrm>
          <a:custGeom>
            <a:avLst/>
            <a:gdLst/>
            <a:ahLst/>
            <a:cxnLst/>
            <a:rect l="l" t="t" r="r" b="b"/>
            <a:pathLst>
              <a:path w="32029" h="37803" extrusionOk="0">
                <a:moveTo>
                  <a:pt x="32017" y="1"/>
                </a:moveTo>
                <a:lnTo>
                  <a:pt x="322" y="1"/>
                </a:lnTo>
                <a:cubicBezTo>
                  <a:pt x="1" y="2930"/>
                  <a:pt x="679" y="6073"/>
                  <a:pt x="2846" y="8025"/>
                </a:cubicBezTo>
                <a:cubicBezTo>
                  <a:pt x="6240" y="11085"/>
                  <a:pt x="11550" y="10121"/>
                  <a:pt x="15919" y="11442"/>
                </a:cubicBezTo>
                <a:cubicBezTo>
                  <a:pt x="20551" y="12847"/>
                  <a:pt x="24159" y="17193"/>
                  <a:pt x="24671" y="22015"/>
                </a:cubicBezTo>
                <a:cubicBezTo>
                  <a:pt x="24932" y="24444"/>
                  <a:pt x="24468" y="26885"/>
                  <a:pt x="24456" y="29326"/>
                </a:cubicBezTo>
                <a:cubicBezTo>
                  <a:pt x="24420" y="31754"/>
                  <a:pt x="24944" y="34398"/>
                  <a:pt x="26730" y="36053"/>
                </a:cubicBezTo>
                <a:cubicBezTo>
                  <a:pt x="28147" y="37362"/>
                  <a:pt x="30064" y="37803"/>
                  <a:pt x="32029" y="37731"/>
                </a:cubicBezTo>
                <a:lnTo>
                  <a:pt x="3202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713225" y="1573050"/>
            <a:ext cx="4038000" cy="27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713225" y="824850"/>
            <a:ext cx="4038000" cy="7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/>
          <p:nvPr/>
        </p:nvSpPr>
        <p:spPr>
          <a:xfrm rot="-1464990">
            <a:off x="4819228" y="4291963"/>
            <a:ext cx="552289" cy="570919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/>
          <p:nvPr/>
        </p:nvSpPr>
        <p:spPr>
          <a:xfrm rot="3943664">
            <a:off x="3139162" y="-120035"/>
            <a:ext cx="552286" cy="570916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 rot="6201344">
            <a:off x="1088892" y="-2241011"/>
            <a:ext cx="7392257" cy="7205245"/>
          </a:xfrm>
          <a:custGeom>
            <a:avLst/>
            <a:gdLst/>
            <a:ahLst/>
            <a:cxnLst/>
            <a:rect l="l" t="t" r="r" b="b"/>
            <a:pathLst>
              <a:path w="30160" h="29397" extrusionOk="0">
                <a:moveTo>
                  <a:pt x="3775" y="11216"/>
                </a:moveTo>
                <a:cubicBezTo>
                  <a:pt x="6668" y="10073"/>
                  <a:pt x="10264" y="9394"/>
                  <a:pt x="11502" y="6537"/>
                </a:cubicBezTo>
                <a:cubicBezTo>
                  <a:pt x="11919" y="5549"/>
                  <a:pt x="11979" y="4453"/>
                  <a:pt x="12407" y="3465"/>
                </a:cubicBezTo>
                <a:cubicBezTo>
                  <a:pt x="13598" y="727"/>
                  <a:pt x="17146" y="0"/>
                  <a:pt x="20122" y="84"/>
                </a:cubicBezTo>
                <a:cubicBezTo>
                  <a:pt x="21706" y="131"/>
                  <a:pt x="23361" y="346"/>
                  <a:pt x="24742" y="1143"/>
                </a:cubicBezTo>
                <a:cubicBezTo>
                  <a:pt x="27242" y="2620"/>
                  <a:pt x="28254" y="5763"/>
                  <a:pt x="28457" y="8656"/>
                </a:cubicBezTo>
                <a:cubicBezTo>
                  <a:pt x="28647" y="11561"/>
                  <a:pt x="28195" y="14514"/>
                  <a:pt x="28755" y="17372"/>
                </a:cubicBezTo>
                <a:cubicBezTo>
                  <a:pt x="29064" y="19003"/>
                  <a:pt x="29683" y="20586"/>
                  <a:pt x="29921" y="22229"/>
                </a:cubicBezTo>
                <a:cubicBezTo>
                  <a:pt x="30159" y="23884"/>
                  <a:pt x="29969" y="25718"/>
                  <a:pt x="28838" y="26956"/>
                </a:cubicBezTo>
                <a:cubicBezTo>
                  <a:pt x="28004" y="27861"/>
                  <a:pt x="26790" y="28301"/>
                  <a:pt x="25576" y="28563"/>
                </a:cubicBezTo>
                <a:cubicBezTo>
                  <a:pt x="21670" y="29397"/>
                  <a:pt x="17420" y="28504"/>
                  <a:pt x="14181" y="26146"/>
                </a:cubicBezTo>
                <a:cubicBezTo>
                  <a:pt x="12217" y="24730"/>
                  <a:pt x="10455" y="22741"/>
                  <a:pt x="8061" y="22432"/>
                </a:cubicBezTo>
                <a:cubicBezTo>
                  <a:pt x="5121" y="22051"/>
                  <a:pt x="1334" y="23563"/>
                  <a:pt x="596" y="19598"/>
                </a:cubicBezTo>
                <a:cubicBezTo>
                  <a:pt x="1" y="16538"/>
                  <a:pt x="668" y="12454"/>
                  <a:pt x="3775" y="11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 rot="10800000" flipH="1">
            <a:off x="2" y="-186215"/>
            <a:ext cx="1351260" cy="2311059"/>
          </a:xfrm>
          <a:custGeom>
            <a:avLst/>
            <a:gdLst/>
            <a:ahLst/>
            <a:cxnLst/>
            <a:rect l="l" t="t" r="r" b="b"/>
            <a:pathLst>
              <a:path w="8967" h="15336" extrusionOk="0">
                <a:moveTo>
                  <a:pt x="6537" y="11573"/>
                </a:moveTo>
                <a:cubicBezTo>
                  <a:pt x="5490" y="11228"/>
                  <a:pt x="4382" y="11454"/>
                  <a:pt x="3311" y="11609"/>
                </a:cubicBezTo>
                <a:cubicBezTo>
                  <a:pt x="2918" y="11668"/>
                  <a:pt x="2501" y="11716"/>
                  <a:pt x="2120" y="11633"/>
                </a:cubicBezTo>
                <a:cubicBezTo>
                  <a:pt x="1727" y="11537"/>
                  <a:pt x="1358" y="11275"/>
                  <a:pt x="1251" y="10882"/>
                </a:cubicBezTo>
                <a:cubicBezTo>
                  <a:pt x="1132" y="10454"/>
                  <a:pt x="1370" y="10025"/>
                  <a:pt x="1644" y="9668"/>
                </a:cubicBezTo>
                <a:cubicBezTo>
                  <a:pt x="2263" y="8846"/>
                  <a:pt x="3132" y="8239"/>
                  <a:pt x="3811" y="7465"/>
                </a:cubicBezTo>
                <a:cubicBezTo>
                  <a:pt x="5371" y="5703"/>
                  <a:pt x="5894" y="2917"/>
                  <a:pt x="4632" y="929"/>
                </a:cubicBezTo>
                <a:cubicBezTo>
                  <a:pt x="4454" y="643"/>
                  <a:pt x="4228" y="381"/>
                  <a:pt x="3930" y="238"/>
                </a:cubicBezTo>
                <a:cubicBezTo>
                  <a:pt x="3406" y="0"/>
                  <a:pt x="2775" y="226"/>
                  <a:pt x="2323" y="595"/>
                </a:cubicBezTo>
                <a:cubicBezTo>
                  <a:pt x="1882" y="953"/>
                  <a:pt x="1537" y="1453"/>
                  <a:pt x="1108" y="1834"/>
                </a:cubicBezTo>
                <a:cubicBezTo>
                  <a:pt x="787" y="2108"/>
                  <a:pt x="406" y="2346"/>
                  <a:pt x="1" y="2381"/>
                </a:cubicBezTo>
                <a:lnTo>
                  <a:pt x="1" y="15335"/>
                </a:lnTo>
                <a:lnTo>
                  <a:pt x="8502" y="15335"/>
                </a:lnTo>
                <a:cubicBezTo>
                  <a:pt x="8966" y="13835"/>
                  <a:pt x="8026" y="12061"/>
                  <a:pt x="6537" y="1157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 rot="10800000" flipH="1">
            <a:off x="6846170" y="1436613"/>
            <a:ext cx="2495405" cy="4549518"/>
          </a:xfrm>
          <a:custGeom>
            <a:avLst/>
            <a:gdLst/>
            <a:ahLst/>
            <a:cxnLst/>
            <a:rect l="l" t="t" r="r" b="b"/>
            <a:pathLst>
              <a:path w="17920" h="32671" extrusionOk="0">
                <a:moveTo>
                  <a:pt x="17920" y="30313"/>
                </a:moveTo>
                <a:cubicBezTo>
                  <a:pt x="17920" y="30313"/>
                  <a:pt x="12098" y="32671"/>
                  <a:pt x="10895" y="28051"/>
                </a:cubicBezTo>
                <a:cubicBezTo>
                  <a:pt x="9693" y="23443"/>
                  <a:pt x="12895" y="20467"/>
                  <a:pt x="14419" y="15645"/>
                </a:cubicBezTo>
                <a:cubicBezTo>
                  <a:pt x="16050" y="10549"/>
                  <a:pt x="12752" y="9692"/>
                  <a:pt x="8871" y="9370"/>
                </a:cubicBezTo>
                <a:cubicBezTo>
                  <a:pt x="4740" y="9049"/>
                  <a:pt x="1" y="5358"/>
                  <a:pt x="6299" y="0"/>
                </a:cubicBezTo>
                <a:lnTo>
                  <a:pt x="178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499550" y="1486950"/>
            <a:ext cx="6144900" cy="21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0" name="Google Shape;70;p8"/>
          <p:cNvSpPr/>
          <p:nvPr/>
        </p:nvSpPr>
        <p:spPr>
          <a:xfrm rot="-1464930">
            <a:off x="2743235" y="4687013"/>
            <a:ext cx="683085" cy="706117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 rot="8701214">
            <a:off x="-189987" y="2524940"/>
            <a:ext cx="683086" cy="706123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 rot="-1464930">
            <a:off x="8679485" y="363188"/>
            <a:ext cx="683085" cy="706117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/>
          <p:nvPr/>
        </p:nvSpPr>
        <p:spPr>
          <a:xfrm rot="3678828">
            <a:off x="7915215" y="2581802"/>
            <a:ext cx="1927608" cy="3632993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75" name="Google Shape;75;p9"/>
          <p:cNvSpPr/>
          <p:nvPr/>
        </p:nvSpPr>
        <p:spPr>
          <a:xfrm rot="6201346">
            <a:off x="-4048160" y="-3522174"/>
            <a:ext cx="9976437" cy="9724049"/>
          </a:xfrm>
          <a:custGeom>
            <a:avLst/>
            <a:gdLst/>
            <a:ahLst/>
            <a:cxnLst/>
            <a:rect l="l" t="t" r="r" b="b"/>
            <a:pathLst>
              <a:path w="30160" h="29397" extrusionOk="0">
                <a:moveTo>
                  <a:pt x="3775" y="11216"/>
                </a:moveTo>
                <a:cubicBezTo>
                  <a:pt x="6668" y="10073"/>
                  <a:pt x="10264" y="9394"/>
                  <a:pt x="11502" y="6537"/>
                </a:cubicBezTo>
                <a:cubicBezTo>
                  <a:pt x="11919" y="5549"/>
                  <a:pt x="11979" y="4453"/>
                  <a:pt x="12407" y="3465"/>
                </a:cubicBezTo>
                <a:cubicBezTo>
                  <a:pt x="13598" y="727"/>
                  <a:pt x="17146" y="0"/>
                  <a:pt x="20122" y="84"/>
                </a:cubicBezTo>
                <a:cubicBezTo>
                  <a:pt x="21706" y="131"/>
                  <a:pt x="23361" y="346"/>
                  <a:pt x="24742" y="1143"/>
                </a:cubicBezTo>
                <a:cubicBezTo>
                  <a:pt x="27242" y="2620"/>
                  <a:pt x="28254" y="5763"/>
                  <a:pt x="28457" y="8656"/>
                </a:cubicBezTo>
                <a:cubicBezTo>
                  <a:pt x="28647" y="11561"/>
                  <a:pt x="28195" y="14514"/>
                  <a:pt x="28755" y="17372"/>
                </a:cubicBezTo>
                <a:cubicBezTo>
                  <a:pt x="29064" y="19003"/>
                  <a:pt x="29683" y="20586"/>
                  <a:pt x="29921" y="22229"/>
                </a:cubicBezTo>
                <a:cubicBezTo>
                  <a:pt x="30159" y="23884"/>
                  <a:pt x="29969" y="25718"/>
                  <a:pt x="28838" y="26956"/>
                </a:cubicBezTo>
                <a:cubicBezTo>
                  <a:pt x="28004" y="27861"/>
                  <a:pt x="26790" y="28301"/>
                  <a:pt x="25576" y="28563"/>
                </a:cubicBezTo>
                <a:cubicBezTo>
                  <a:pt x="21670" y="29397"/>
                  <a:pt x="17420" y="28504"/>
                  <a:pt x="14181" y="26146"/>
                </a:cubicBezTo>
                <a:cubicBezTo>
                  <a:pt x="12217" y="24730"/>
                  <a:pt x="10455" y="22741"/>
                  <a:pt x="8061" y="22432"/>
                </a:cubicBezTo>
                <a:cubicBezTo>
                  <a:pt x="5121" y="22051"/>
                  <a:pt x="1334" y="23563"/>
                  <a:pt x="596" y="19598"/>
                </a:cubicBezTo>
                <a:cubicBezTo>
                  <a:pt x="1" y="16538"/>
                  <a:pt x="668" y="12454"/>
                  <a:pt x="3775" y="11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 rot="10471118" flipH="1">
            <a:off x="7001258" y="-582317"/>
            <a:ext cx="4017881" cy="1632177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713225" y="2032975"/>
            <a:ext cx="3735000" cy="9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ubTitle" idx="1"/>
          </p:nvPr>
        </p:nvSpPr>
        <p:spPr>
          <a:xfrm>
            <a:off x="713100" y="3097375"/>
            <a:ext cx="3735000" cy="6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33333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9"/>
          <p:cNvSpPr/>
          <p:nvPr/>
        </p:nvSpPr>
        <p:spPr>
          <a:xfrm rot="-1464930">
            <a:off x="6170785" y="3990238"/>
            <a:ext cx="683085" cy="706117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 rot="2478439">
            <a:off x="5224237" y="240386"/>
            <a:ext cx="683078" cy="706122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/>
          <p:nvPr/>
        </p:nvSpPr>
        <p:spPr>
          <a:xfrm rot="-1355441">
            <a:off x="8450540" y="1983326"/>
            <a:ext cx="472006" cy="487927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 rot="5196182">
            <a:off x="-256633" y="3282891"/>
            <a:ext cx="1939718" cy="3655909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84" name="Google Shape;84;p10"/>
          <p:cNvSpPr/>
          <p:nvPr/>
        </p:nvSpPr>
        <p:spPr>
          <a:xfrm rot="6080158">
            <a:off x="8367251" y="-2787884"/>
            <a:ext cx="3115795" cy="5872386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1"/>
          </p:nvPr>
        </p:nvSpPr>
        <p:spPr>
          <a:xfrm>
            <a:off x="4965950" y="3580850"/>
            <a:ext cx="3707100" cy="10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81192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 panose="00000800000000000000"/>
              <a:buNone/>
              <a:defRPr sz="2400">
                <a:solidFill>
                  <a:schemeClr val="dk1"/>
                </a:solidFill>
                <a:latin typeface="Montserrat Black" panose="00000800000000000000"/>
                <a:ea typeface="Montserrat Black" panose="00000800000000000000"/>
                <a:cs typeface="Montserrat Black" panose="00000800000000000000"/>
                <a:sym typeface="Montserrat Black" panose="000008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"/>
          <p:cNvSpPr txBox="1">
            <a:spLocks noGrp="1"/>
          </p:cNvSpPr>
          <p:nvPr>
            <p:ph type="ctrTitle"/>
          </p:nvPr>
        </p:nvSpPr>
        <p:spPr>
          <a:xfrm>
            <a:off x="1685925" y="1410335"/>
            <a:ext cx="5994400" cy="2632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500" dirty="0">
                <a:sym typeface="+mn-ea"/>
              </a:rPr>
              <a:t>Medzitriedny gymnaziálny </a:t>
            </a:r>
            <a:r>
              <a:rPr lang="sk-SK" sz="4500" dirty="0" err="1">
                <a:sym typeface="+mn-ea"/>
              </a:rPr>
              <a:t>florbalový</a:t>
            </a:r>
            <a:r>
              <a:rPr lang="sk-SK" sz="4500" dirty="0">
                <a:sym typeface="+mn-ea"/>
              </a:rPr>
              <a:t> turnaj</a:t>
            </a:r>
            <a:br>
              <a:rPr lang="sk-SK" dirty="0"/>
            </a:br>
            <a:endParaRPr lang="en-GB"/>
          </a:p>
        </p:txBody>
      </p:sp>
      <p:sp>
        <p:nvSpPr>
          <p:cNvPr id="325" name="Google Shape;325;p36"/>
          <p:cNvSpPr txBox="1">
            <a:spLocks noGrp="1"/>
          </p:cNvSpPr>
          <p:nvPr>
            <p:ph type="subTitle" idx="1"/>
          </p:nvPr>
        </p:nvSpPr>
        <p:spPr>
          <a:xfrm>
            <a:off x="4426585" y="3815715"/>
            <a:ext cx="2507615" cy="4006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altLang="en-GB"/>
              <a:t>Kristína Furdová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altLang="en-GB"/>
              <a:t>Simona Godorová II.A</a:t>
            </a:r>
          </a:p>
        </p:txBody>
      </p:sp>
      <p:grpSp>
        <p:nvGrpSpPr>
          <p:cNvPr id="326" name="Google Shape;326;p36"/>
          <p:cNvGrpSpPr/>
          <p:nvPr/>
        </p:nvGrpSpPr>
        <p:grpSpPr>
          <a:xfrm>
            <a:off x="5884729" y="4133164"/>
            <a:ext cx="849639" cy="685651"/>
            <a:chOff x="11091729" y="134464"/>
            <a:chExt cx="849639" cy="685651"/>
          </a:xfrm>
        </p:grpSpPr>
        <p:sp>
          <p:nvSpPr>
            <p:cNvPr id="327" name="Google Shape;327;p36"/>
            <p:cNvSpPr/>
            <p:nvPr/>
          </p:nvSpPr>
          <p:spPr>
            <a:xfrm rot="6034158">
              <a:off x="11262820" y="128520"/>
              <a:ext cx="567331" cy="697539"/>
            </a:xfrm>
            <a:custGeom>
              <a:avLst/>
              <a:gdLst/>
              <a:ahLst/>
              <a:cxnLst/>
              <a:rect l="l" t="t" r="r" b="b"/>
              <a:pathLst>
                <a:path w="8919" h="10966" extrusionOk="0">
                  <a:moveTo>
                    <a:pt x="6692" y="1357"/>
                  </a:moveTo>
                  <a:cubicBezTo>
                    <a:pt x="4228" y="0"/>
                    <a:pt x="1" y="822"/>
                    <a:pt x="1" y="3882"/>
                  </a:cubicBezTo>
                  <a:cubicBezTo>
                    <a:pt x="1" y="5227"/>
                    <a:pt x="620" y="5715"/>
                    <a:pt x="1322" y="6668"/>
                  </a:cubicBezTo>
                  <a:cubicBezTo>
                    <a:pt x="2346" y="8049"/>
                    <a:pt x="3168" y="10966"/>
                    <a:pt x="5442" y="9620"/>
                  </a:cubicBezTo>
                  <a:cubicBezTo>
                    <a:pt x="7180" y="8584"/>
                    <a:pt x="8919" y="5263"/>
                    <a:pt x="8323" y="3262"/>
                  </a:cubicBezTo>
                  <a:cubicBezTo>
                    <a:pt x="8061" y="2417"/>
                    <a:pt x="7466" y="1786"/>
                    <a:pt x="6692" y="1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6"/>
            <p:cNvSpPr/>
            <p:nvPr/>
          </p:nvSpPr>
          <p:spPr>
            <a:xfrm rot="6034158">
              <a:off x="11113288" y="585080"/>
              <a:ext cx="160613" cy="177279"/>
            </a:xfrm>
            <a:custGeom>
              <a:avLst/>
              <a:gdLst/>
              <a:ahLst/>
              <a:cxnLst/>
              <a:rect l="l" t="t" r="r" b="b"/>
              <a:pathLst>
                <a:path w="2525" h="2787" extrusionOk="0">
                  <a:moveTo>
                    <a:pt x="453" y="2203"/>
                  </a:moveTo>
                  <a:cubicBezTo>
                    <a:pt x="1251" y="2786"/>
                    <a:pt x="2346" y="1834"/>
                    <a:pt x="2442" y="1024"/>
                  </a:cubicBezTo>
                  <a:cubicBezTo>
                    <a:pt x="2525" y="286"/>
                    <a:pt x="1394" y="0"/>
                    <a:pt x="846" y="203"/>
                  </a:cubicBezTo>
                  <a:cubicBezTo>
                    <a:pt x="453" y="358"/>
                    <a:pt x="179" y="703"/>
                    <a:pt x="84" y="1084"/>
                  </a:cubicBezTo>
                  <a:cubicBezTo>
                    <a:pt x="1" y="1489"/>
                    <a:pt x="132" y="1941"/>
                    <a:pt x="453" y="22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36"/>
          <p:cNvSpPr/>
          <p:nvPr/>
        </p:nvSpPr>
        <p:spPr>
          <a:xfrm rot="-5602829">
            <a:off x="2206117" y="307074"/>
            <a:ext cx="481371" cy="591851"/>
          </a:xfrm>
          <a:custGeom>
            <a:avLst/>
            <a:gdLst/>
            <a:ahLst/>
            <a:cxnLst/>
            <a:rect l="l" t="t" r="r" b="b"/>
            <a:pathLst>
              <a:path w="8919" h="10966" extrusionOk="0">
                <a:moveTo>
                  <a:pt x="6692" y="1357"/>
                </a:moveTo>
                <a:cubicBezTo>
                  <a:pt x="4228" y="0"/>
                  <a:pt x="1" y="822"/>
                  <a:pt x="1" y="3882"/>
                </a:cubicBezTo>
                <a:cubicBezTo>
                  <a:pt x="1" y="5227"/>
                  <a:pt x="620" y="5715"/>
                  <a:pt x="1322" y="6668"/>
                </a:cubicBezTo>
                <a:cubicBezTo>
                  <a:pt x="2346" y="8049"/>
                  <a:pt x="3168" y="10966"/>
                  <a:pt x="5442" y="9620"/>
                </a:cubicBezTo>
                <a:cubicBezTo>
                  <a:pt x="7180" y="8584"/>
                  <a:pt x="8919" y="5263"/>
                  <a:pt x="8323" y="3262"/>
                </a:cubicBezTo>
                <a:cubicBezTo>
                  <a:pt x="8061" y="2417"/>
                  <a:pt x="7466" y="1786"/>
                  <a:pt x="6692" y="135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36"/>
          <p:cNvGrpSpPr/>
          <p:nvPr/>
        </p:nvGrpSpPr>
        <p:grpSpPr>
          <a:xfrm>
            <a:off x="769875" y="952498"/>
            <a:ext cx="874751" cy="3122870"/>
            <a:chOff x="769875" y="952498"/>
            <a:chExt cx="874751" cy="3122870"/>
          </a:xfrm>
        </p:grpSpPr>
        <p:sp>
          <p:nvSpPr>
            <p:cNvPr id="331" name="Google Shape;331;p36"/>
            <p:cNvSpPr/>
            <p:nvPr/>
          </p:nvSpPr>
          <p:spPr>
            <a:xfrm>
              <a:off x="1506164" y="2347234"/>
              <a:ext cx="74632" cy="129453"/>
            </a:xfrm>
            <a:custGeom>
              <a:avLst/>
              <a:gdLst/>
              <a:ahLst/>
              <a:cxnLst/>
              <a:rect l="l" t="t" r="r" b="b"/>
              <a:pathLst>
                <a:path w="1085" h="1882" extrusionOk="0">
                  <a:moveTo>
                    <a:pt x="144" y="0"/>
                  </a:moveTo>
                  <a:lnTo>
                    <a:pt x="1" y="1251"/>
                  </a:lnTo>
                  <a:lnTo>
                    <a:pt x="596" y="1882"/>
                  </a:lnTo>
                  <a:cubicBezTo>
                    <a:pt x="1084" y="1536"/>
                    <a:pt x="394" y="643"/>
                    <a:pt x="144" y="0"/>
                  </a:cubicBezTo>
                  <a:close/>
                </a:path>
              </a:pathLst>
            </a:custGeom>
            <a:solidFill>
              <a:srgbClr val="1C4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6"/>
            <p:cNvSpPr/>
            <p:nvPr/>
          </p:nvSpPr>
          <p:spPr>
            <a:xfrm>
              <a:off x="1393148" y="1434837"/>
              <a:ext cx="251478" cy="627457"/>
            </a:xfrm>
            <a:custGeom>
              <a:avLst/>
              <a:gdLst/>
              <a:ahLst/>
              <a:cxnLst/>
              <a:rect l="l" t="t" r="r" b="b"/>
              <a:pathLst>
                <a:path w="3656" h="9122" extrusionOk="0">
                  <a:moveTo>
                    <a:pt x="1263" y="358"/>
                  </a:moveTo>
                  <a:cubicBezTo>
                    <a:pt x="2656" y="763"/>
                    <a:pt x="2751" y="1823"/>
                    <a:pt x="2858" y="3192"/>
                  </a:cubicBezTo>
                  <a:cubicBezTo>
                    <a:pt x="2953" y="4561"/>
                    <a:pt x="3144" y="5490"/>
                    <a:pt x="3406" y="6442"/>
                  </a:cubicBezTo>
                  <a:cubicBezTo>
                    <a:pt x="3656" y="7407"/>
                    <a:pt x="3227" y="8026"/>
                    <a:pt x="2406" y="8764"/>
                  </a:cubicBezTo>
                  <a:cubicBezTo>
                    <a:pt x="2406" y="8764"/>
                    <a:pt x="1751" y="9121"/>
                    <a:pt x="1882" y="8419"/>
                  </a:cubicBezTo>
                  <a:cubicBezTo>
                    <a:pt x="2084" y="7335"/>
                    <a:pt x="1584" y="7609"/>
                    <a:pt x="1858" y="6597"/>
                  </a:cubicBezTo>
                  <a:cubicBezTo>
                    <a:pt x="1977" y="6168"/>
                    <a:pt x="1644" y="4906"/>
                    <a:pt x="1644" y="4906"/>
                  </a:cubicBezTo>
                  <a:cubicBezTo>
                    <a:pt x="1644" y="4906"/>
                    <a:pt x="1" y="1"/>
                    <a:pt x="1263" y="358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6"/>
            <p:cNvSpPr/>
            <p:nvPr/>
          </p:nvSpPr>
          <p:spPr>
            <a:xfrm>
              <a:off x="829719" y="2397174"/>
              <a:ext cx="144999" cy="200027"/>
            </a:xfrm>
            <a:custGeom>
              <a:avLst/>
              <a:gdLst/>
              <a:ahLst/>
              <a:cxnLst/>
              <a:rect l="l" t="t" r="r" b="b"/>
              <a:pathLst>
                <a:path w="2108" h="2908" extrusionOk="0">
                  <a:moveTo>
                    <a:pt x="369" y="1"/>
                  </a:moveTo>
                  <a:cubicBezTo>
                    <a:pt x="83" y="858"/>
                    <a:pt x="0" y="2156"/>
                    <a:pt x="143" y="2513"/>
                  </a:cubicBezTo>
                  <a:cubicBezTo>
                    <a:pt x="232" y="2767"/>
                    <a:pt x="607" y="2908"/>
                    <a:pt x="992" y="2908"/>
                  </a:cubicBezTo>
                  <a:cubicBezTo>
                    <a:pt x="1221" y="2908"/>
                    <a:pt x="1453" y="2858"/>
                    <a:pt x="1631" y="2751"/>
                  </a:cubicBezTo>
                  <a:cubicBezTo>
                    <a:pt x="2107" y="2465"/>
                    <a:pt x="369" y="1"/>
                    <a:pt x="369" y="1"/>
                  </a:cubicBezTo>
                  <a:close/>
                </a:path>
              </a:pathLst>
            </a:custGeom>
            <a:solidFill>
              <a:srgbClr val="1C4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6"/>
            <p:cNvSpPr/>
            <p:nvPr/>
          </p:nvSpPr>
          <p:spPr>
            <a:xfrm>
              <a:off x="769875" y="1431604"/>
              <a:ext cx="294950" cy="615901"/>
            </a:xfrm>
            <a:custGeom>
              <a:avLst/>
              <a:gdLst/>
              <a:ahLst/>
              <a:cxnLst/>
              <a:rect l="l" t="t" r="r" b="b"/>
              <a:pathLst>
                <a:path w="4288" h="8954" extrusionOk="0">
                  <a:moveTo>
                    <a:pt x="3692" y="0"/>
                  </a:moveTo>
                  <a:cubicBezTo>
                    <a:pt x="2704" y="167"/>
                    <a:pt x="1942" y="286"/>
                    <a:pt x="1120" y="2643"/>
                  </a:cubicBezTo>
                  <a:cubicBezTo>
                    <a:pt x="287" y="5001"/>
                    <a:pt x="1" y="8013"/>
                    <a:pt x="799" y="8430"/>
                  </a:cubicBezTo>
                  <a:cubicBezTo>
                    <a:pt x="1787" y="8954"/>
                    <a:pt x="2501" y="8144"/>
                    <a:pt x="3287" y="8204"/>
                  </a:cubicBezTo>
                  <a:cubicBezTo>
                    <a:pt x="3442" y="8216"/>
                    <a:pt x="3454" y="7227"/>
                    <a:pt x="3454" y="7227"/>
                  </a:cubicBezTo>
                  <a:cubicBezTo>
                    <a:pt x="3454" y="7227"/>
                    <a:pt x="2335" y="7275"/>
                    <a:pt x="2168" y="7037"/>
                  </a:cubicBezTo>
                  <a:cubicBezTo>
                    <a:pt x="2001" y="6811"/>
                    <a:pt x="2501" y="4156"/>
                    <a:pt x="3394" y="3358"/>
                  </a:cubicBezTo>
                  <a:cubicBezTo>
                    <a:pt x="4287" y="2548"/>
                    <a:pt x="3692" y="0"/>
                    <a:pt x="3692" y="0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1234252" y="2282505"/>
              <a:ext cx="353899" cy="1452946"/>
            </a:xfrm>
            <a:custGeom>
              <a:avLst/>
              <a:gdLst/>
              <a:ahLst/>
              <a:cxnLst/>
              <a:rect l="l" t="t" r="r" b="b"/>
              <a:pathLst>
                <a:path w="5145" h="21123" extrusionOk="0">
                  <a:moveTo>
                    <a:pt x="3870" y="1"/>
                  </a:moveTo>
                  <a:cubicBezTo>
                    <a:pt x="1227" y="548"/>
                    <a:pt x="132" y="1513"/>
                    <a:pt x="132" y="1513"/>
                  </a:cubicBezTo>
                  <a:cubicBezTo>
                    <a:pt x="144" y="2287"/>
                    <a:pt x="96" y="3537"/>
                    <a:pt x="1" y="4835"/>
                  </a:cubicBezTo>
                  <a:cubicBezTo>
                    <a:pt x="870" y="7942"/>
                    <a:pt x="1858" y="12479"/>
                    <a:pt x="1894" y="12788"/>
                  </a:cubicBezTo>
                  <a:cubicBezTo>
                    <a:pt x="1930" y="13157"/>
                    <a:pt x="1441" y="13121"/>
                    <a:pt x="715" y="14407"/>
                  </a:cubicBezTo>
                  <a:cubicBezTo>
                    <a:pt x="1" y="15693"/>
                    <a:pt x="679" y="19396"/>
                    <a:pt x="525" y="20253"/>
                  </a:cubicBezTo>
                  <a:cubicBezTo>
                    <a:pt x="382" y="21122"/>
                    <a:pt x="1287" y="20599"/>
                    <a:pt x="1287" y="20599"/>
                  </a:cubicBezTo>
                  <a:cubicBezTo>
                    <a:pt x="4454" y="14336"/>
                    <a:pt x="2715" y="14634"/>
                    <a:pt x="3894" y="11990"/>
                  </a:cubicBezTo>
                  <a:cubicBezTo>
                    <a:pt x="5061" y="9347"/>
                    <a:pt x="5144" y="3668"/>
                    <a:pt x="3870" y="1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1148269" y="2153116"/>
              <a:ext cx="352248" cy="461960"/>
            </a:xfrm>
            <a:custGeom>
              <a:avLst/>
              <a:gdLst/>
              <a:ahLst/>
              <a:cxnLst/>
              <a:rect l="l" t="t" r="r" b="b"/>
              <a:pathLst>
                <a:path w="5121" h="6716" extrusionOk="0">
                  <a:moveTo>
                    <a:pt x="1382" y="3394"/>
                  </a:moveTo>
                  <a:cubicBezTo>
                    <a:pt x="1382" y="3394"/>
                    <a:pt x="2477" y="2429"/>
                    <a:pt x="5120" y="1882"/>
                  </a:cubicBezTo>
                  <a:cubicBezTo>
                    <a:pt x="4465" y="1"/>
                    <a:pt x="1" y="2930"/>
                    <a:pt x="679" y="4858"/>
                  </a:cubicBezTo>
                  <a:cubicBezTo>
                    <a:pt x="858" y="5358"/>
                    <a:pt x="1048" y="6001"/>
                    <a:pt x="1251" y="6716"/>
                  </a:cubicBezTo>
                  <a:cubicBezTo>
                    <a:pt x="1346" y="5418"/>
                    <a:pt x="1394" y="4168"/>
                    <a:pt x="1382" y="3394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6"/>
            <p:cNvSpPr/>
            <p:nvPr/>
          </p:nvSpPr>
          <p:spPr>
            <a:xfrm>
              <a:off x="821534" y="1410279"/>
              <a:ext cx="728089" cy="2158886"/>
            </a:xfrm>
            <a:custGeom>
              <a:avLst/>
              <a:gdLst/>
              <a:ahLst/>
              <a:cxnLst/>
              <a:rect l="l" t="t" r="r" b="b"/>
              <a:pathLst>
                <a:path w="10585" h="31386" extrusionOk="0">
                  <a:moveTo>
                    <a:pt x="10251" y="5382"/>
                  </a:moveTo>
                  <a:cubicBezTo>
                    <a:pt x="10585" y="4358"/>
                    <a:pt x="9394" y="2096"/>
                    <a:pt x="9573" y="715"/>
                  </a:cubicBezTo>
                  <a:lnTo>
                    <a:pt x="8275" y="334"/>
                  </a:lnTo>
                  <a:lnTo>
                    <a:pt x="4441" y="1"/>
                  </a:lnTo>
                  <a:cubicBezTo>
                    <a:pt x="3822" y="203"/>
                    <a:pt x="3441" y="263"/>
                    <a:pt x="2941" y="310"/>
                  </a:cubicBezTo>
                  <a:cubicBezTo>
                    <a:pt x="2429" y="358"/>
                    <a:pt x="1869" y="3251"/>
                    <a:pt x="3096" y="6001"/>
                  </a:cubicBezTo>
                  <a:cubicBezTo>
                    <a:pt x="4810" y="9823"/>
                    <a:pt x="2477" y="10180"/>
                    <a:pt x="1524" y="12455"/>
                  </a:cubicBezTo>
                  <a:cubicBezTo>
                    <a:pt x="1191" y="13264"/>
                    <a:pt x="0" y="15741"/>
                    <a:pt x="1262" y="18539"/>
                  </a:cubicBezTo>
                  <a:cubicBezTo>
                    <a:pt x="2846" y="22051"/>
                    <a:pt x="3167" y="23289"/>
                    <a:pt x="3060" y="24039"/>
                  </a:cubicBezTo>
                  <a:cubicBezTo>
                    <a:pt x="2869" y="25313"/>
                    <a:pt x="1298" y="25921"/>
                    <a:pt x="3429" y="30969"/>
                  </a:cubicBezTo>
                  <a:cubicBezTo>
                    <a:pt x="3429" y="30969"/>
                    <a:pt x="3786" y="31385"/>
                    <a:pt x="4227" y="30945"/>
                  </a:cubicBezTo>
                  <a:cubicBezTo>
                    <a:pt x="4239" y="27147"/>
                    <a:pt x="5310" y="26968"/>
                    <a:pt x="4834" y="25099"/>
                  </a:cubicBezTo>
                  <a:cubicBezTo>
                    <a:pt x="4489" y="23694"/>
                    <a:pt x="4751" y="23956"/>
                    <a:pt x="5060" y="21861"/>
                  </a:cubicBezTo>
                  <a:cubicBezTo>
                    <a:pt x="5560" y="18455"/>
                    <a:pt x="6013" y="14979"/>
                    <a:pt x="6001" y="14205"/>
                  </a:cubicBezTo>
                  <a:cubicBezTo>
                    <a:pt x="6001" y="14205"/>
                    <a:pt x="7227" y="13228"/>
                    <a:pt x="9870" y="12681"/>
                  </a:cubicBezTo>
                  <a:cubicBezTo>
                    <a:pt x="9870" y="12681"/>
                    <a:pt x="8549" y="9526"/>
                    <a:pt x="9073" y="8002"/>
                  </a:cubicBezTo>
                  <a:cubicBezTo>
                    <a:pt x="9430" y="6966"/>
                    <a:pt x="9966" y="6299"/>
                    <a:pt x="10251" y="5382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1227717" y="2242402"/>
              <a:ext cx="331750" cy="311252"/>
            </a:xfrm>
            <a:custGeom>
              <a:avLst/>
              <a:gdLst/>
              <a:ahLst/>
              <a:cxnLst/>
              <a:rect l="l" t="t" r="r" b="b"/>
              <a:pathLst>
                <a:path w="4823" h="4525" extrusionOk="0">
                  <a:moveTo>
                    <a:pt x="1" y="3191"/>
                  </a:moveTo>
                  <a:cubicBezTo>
                    <a:pt x="1429" y="4525"/>
                    <a:pt x="3846" y="4013"/>
                    <a:pt x="4299" y="3477"/>
                  </a:cubicBezTo>
                  <a:cubicBezTo>
                    <a:pt x="4823" y="2858"/>
                    <a:pt x="4322" y="1286"/>
                    <a:pt x="4049" y="643"/>
                  </a:cubicBezTo>
                  <a:cubicBezTo>
                    <a:pt x="3787" y="0"/>
                    <a:pt x="727" y="1358"/>
                    <a:pt x="1" y="1953"/>
                  </a:cubicBezTo>
                  <a:lnTo>
                    <a:pt x="1" y="3191"/>
                  </a:lnTo>
                  <a:close/>
                </a:path>
              </a:pathLst>
            </a:custGeom>
            <a:solidFill>
              <a:srgbClr val="58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831301" y="2160476"/>
              <a:ext cx="674918" cy="506189"/>
            </a:xfrm>
            <a:custGeom>
              <a:avLst/>
              <a:gdLst/>
              <a:ahLst/>
              <a:cxnLst/>
              <a:rect l="l" t="t" r="r" b="b"/>
              <a:pathLst>
                <a:path w="9812" h="7359" extrusionOk="0">
                  <a:moveTo>
                    <a:pt x="1120" y="1549"/>
                  </a:moveTo>
                  <a:cubicBezTo>
                    <a:pt x="596" y="2715"/>
                    <a:pt x="1" y="3513"/>
                    <a:pt x="144" y="4097"/>
                  </a:cubicBezTo>
                  <a:cubicBezTo>
                    <a:pt x="275" y="4680"/>
                    <a:pt x="453" y="4763"/>
                    <a:pt x="870" y="6228"/>
                  </a:cubicBezTo>
                  <a:cubicBezTo>
                    <a:pt x="1192" y="7359"/>
                    <a:pt x="1870" y="6252"/>
                    <a:pt x="3882" y="6359"/>
                  </a:cubicBezTo>
                  <a:cubicBezTo>
                    <a:pt x="5894" y="6454"/>
                    <a:pt x="5930" y="6597"/>
                    <a:pt x="6073" y="5716"/>
                  </a:cubicBezTo>
                  <a:cubicBezTo>
                    <a:pt x="6145" y="5240"/>
                    <a:pt x="6145" y="4513"/>
                    <a:pt x="6121" y="3954"/>
                  </a:cubicBezTo>
                  <a:cubicBezTo>
                    <a:pt x="6097" y="3418"/>
                    <a:pt x="6406" y="2918"/>
                    <a:pt x="6895" y="2692"/>
                  </a:cubicBezTo>
                  <a:cubicBezTo>
                    <a:pt x="7502" y="2406"/>
                    <a:pt x="8466" y="2061"/>
                    <a:pt x="9812" y="1834"/>
                  </a:cubicBezTo>
                  <a:lnTo>
                    <a:pt x="9347" y="715"/>
                  </a:lnTo>
                  <a:cubicBezTo>
                    <a:pt x="9347" y="715"/>
                    <a:pt x="8121" y="1"/>
                    <a:pt x="5633" y="644"/>
                  </a:cubicBezTo>
                  <a:cubicBezTo>
                    <a:pt x="3144" y="1275"/>
                    <a:pt x="1120" y="1549"/>
                    <a:pt x="1120" y="1549"/>
                  </a:cubicBezTo>
                  <a:close/>
                </a:path>
              </a:pathLst>
            </a:custGeom>
            <a:solidFill>
              <a:srgbClr val="58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890320" y="1410279"/>
              <a:ext cx="659304" cy="937815"/>
            </a:xfrm>
            <a:custGeom>
              <a:avLst/>
              <a:gdLst/>
              <a:ahLst/>
              <a:cxnLst/>
              <a:rect l="l" t="t" r="r" b="b"/>
              <a:pathLst>
                <a:path w="9585" h="13634" extrusionOk="0">
                  <a:moveTo>
                    <a:pt x="8073" y="7990"/>
                  </a:moveTo>
                  <a:cubicBezTo>
                    <a:pt x="8430" y="6966"/>
                    <a:pt x="8966" y="6299"/>
                    <a:pt x="9251" y="5382"/>
                  </a:cubicBezTo>
                  <a:cubicBezTo>
                    <a:pt x="9585" y="4358"/>
                    <a:pt x="8394" y="2096"/>
                    <a:pt x="8573" y="715"/>
                  </a:cubicBezTo>
                  <a:lnTo>
                    <a:pt x="7275" y="334"/>
                  </a:lnTo>
                  <a:lnTo>
                    <a:pt x="3441" y="1"/>
                  </a:lnTo>
                  <a:cubicBezTo>
                    <a:pt x="2822" y="203"/>
                    <a:pt x="2441" y="263"/>
                    <a:pt x="1941" y="310"/>
                  </a:cubicBezTo>
                  <a:cubicBezTo>
                    <a:pt x="1429" y="358"/>
                    <a:pt x="857" y="3168"/>
                    <a:pt x="2096" y="6001"/>
                  </a:cubicBezTo>
                  <a:cubicBezTo>
                    <a:pt x="3774" y="9835"/>
                    <a:pt x="1191" y="10216"/>
                    <a:pt x="262" y="12455"/>
                  </a:cubicBezTo>
                  <a:cubicBezTo>
                    <a:pt x="0" y="13098"/>
                    <a:pt x="2108" y="13633"/>
                    <a:pt x="3632" y="13086"/>
                  </a:cubicBezTo>
                  <a:cubicBezTo>
                    <a:pt x="4775" y="12681"/>
                    <a:pt x="7180" y="11514"/>
                    <a:pt x="8489" y="11621"/>
                  </a:cubicBezTo>
                  <a:cubicBezTo>
                    <a:pt x="8489" y="11621"/>
                    <a:pt x="8525" y="11097"/>
                    <a:pt x="8073" y="10026"/>
                  </a:cubicBezTo>
                  <a:cubicBezTo>
                    <a:pt x="7620" y="8954"/>
                    <a:pt x="8073" y="7990"/>
                    <a:pt x="8073" y="7990"/>
                  </a:cubicBezTo>
                  <a:close/>
                </a:path>
              </a:pathLst>
            </a:custGeom>
            <a:solidFill>
              <a:srgbClr val="FCD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1086017" y="1155559"/>
              <a:ext cx="379280" cy="538174"/>
            </a:xfrm>
            <a:custGeom>
              <a:avLst/>
              <a:gdLst/>
              <a:ahLst/>
              <a:cxnLst/>
              <a:rect l="l" t="t" r="r" b="b"/>
              <a:pathLst>
                <a:path w="5514" h="7824" extrusionOk="0">
                  <a:moveTo>
                    <a:pt x="1549" y="560"/>
                  </a:moveTo>
                  <a:cubicBezTo>
                    <a:pt x="1763" y="1513"/>
                    <a:pt x="1334" y="3323"/>
                    <a:pt x="1191" y="3549"/>
                  </a:cubicBezTo>
                  <a:lnTo>
                    <a:pt x="596" y="3692"/>
                  </a:lnTo>
                  <a:cubicBezTo>
                    <a:pt x="596" y="3692"/>
                    <a:pt x="1" y="6156"/>
                    <a:pt x="2072" y="7180"/>
                  </a:cubicBezTo>
                  <a:cubicBezTo>
                    <a:pt x="3370" y="7823"/>
                    <a:pt x="5513" y="6764"/>
                    <a:pt x="4430" y="4025"/>
                  </a:cubicBezTo>
                  <a:cubicBezTo>
                    <a:pt x="4430" y="4025"/>
                    <a:pt x="3870" y="3858"/>
                    <a:pt x="3501" y="3656"/>
                  </a:cubicBezTo>
                  <a:cubicBezTo>
                    <a:pt x="3501" y="3656"/>
                    <a:pt x="3311" y="3537"/>
                    <a:pt x="3608" y="1989"/>
                  </a:cubicBezTo>
                  <a:cubicBezTo>
                    <a:pt x="3608" y="1989"/>
                    <a:pt x="3787" y="1311"/>
                    <a:pt x="2823" y="656"/>
                  </a:cubicBezTo>
                  <a:cubicBezTo>
                    <a:pt x="1858" y="1"/>
                    <a:pt x="1549" y="560"/>
                    <a:pt x="1549" y="560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919761" y="952498"/>
              <a:ext cx="397302" cy="440637"/>
            </a:xfrm>
            <a:custGeom>
              <a:avLst/>
              <a:gdLst/>
              <a:ahLst/>
              <a:cxnLst/>
              <a:rect l="l" t="t" r="r" b="b"/>
              <a:pathLst>
                <a:path w="5776" h="6406" extrusionOk="0">
                  <a:moveTo>
                    <a:pt x="4549" y="572"/>
                  </a:moveTo>
                  <a:cubicBezTo>
                    <a:pt x="4394" y="560"/>
                    <a:pt x="4287" y="405"/>
                    <a:pt x="4168" y="310"/>
                  </a:cubicBezTo>
                  <a:cubicBezTo>
                    <a:pt x="3894" y="60"/>
                    <a:pt x="3454" y="36"/>
                    <a:pt x="3144" y="238"/>
                  </a:cubicBezTo>
                  <a:cubicBezTo>
                    <a:pt x="2846" y="441"/>
                    <a:pt x="2703" y="857"/>
                    <a:pt x="2811" y="1203"/>
                  </a:cubicBezTo>
                  <a:cubicBezTo>
                    <a:pt x="2870" y="1381"/>
                    <a:pt x="2989" y="1536"/>
                    <a:pt x="3061" y="1715"/>
                  </a:cubicBezTo>
                  <a:cubicBezTo>
                    <a:pt x="3132" y="1881"/>
                    <a:pt x="3132" y="2119"/>
                    <a:pt x="2989" y="2238"/>
                  </a:cubicBezTo>
                  <a:cubicBezTo>
                    <a:pt x="2870" y="2346"/>
                    <a:pt x="2680" y="2334"/>
                    <a:pt x="2525" y="2274"/>
                  </a:cubicBezTo>
                  <a:cubicBezTo>
                    <a:pt x="2382" y="2203"/>
                    <a:pt x="2251" y="2096"/>
                    <a:pt x="2108" y="2012"/>
                  </a:cubicBezTo>
                  <a:cubicBezTo>
                    <a:pt x="1620" y="1738"/>
                    <a:pt x="965" y="1810"/>
                    <a:pt x="548" y="2191"/>
                  </a:cubicBezTo>
                  <a:cubicBezTo>
                    <a:pt x="132" y="2560"/>
                    <a:pt x="1" y="3215"/>
                    <a:pt x="227" y="3727"/>
                  </a:cubicBezTo>
                  <a:cubicBezTo>
                    <a:pt x="334" y="3953"/>
                    <a:pt x="525" y="4155"/>
                    <a:pt x="763" y="4167"/>
                  </a:cubicBezTo>
                  <a:cubicBezTo>
                    <a:pt x="906" y="4179"/>
                    <a:pt x="1060" y="4120"/>
                    <a:pt x="1191" y="4179"/>
                  </a:cubicBezTo>
                  <a:cubicBezTo>
                    <a:pt x="1406" y="4263"/>
                    <a:pt x="1406" y="4584"/>
                    <a:pt x="1275" y="4751"/>
                  </a:cubicBezTo>
                  <a:cubicBezTo>
                    <a:pt x="1132" y="4929"/>
                    <a:pt x="906" y="5013"/>
                    <a:pt x="691" y="5096"/>
                  </a:cubicBezTo>
                  <a:cubicBezTo>
                    <a:pt x="477" y="5179"/>
                    <a:pt x="263" y="5298"/>
                    <a:pt x="179" y="5513"/>
                  </a:cubicBezTo>
                  <a:cubicBezTo>
                    <a:pt x="108" y="5739"/>
                    <a:pt x="215" y="6001"/>
                    <a:pt x="406" y="6144"/>
                  </a:cubicBezTo>
                  <a:cubicBezTo>
                    <a:pt x="584" y="6287"/>
                    <a:pt x="822" y="6346"/>
                    <a:pt x="1060" y="6370"/>
                  </a:cubicBezTo>
                  <a:cubicBezTo>
                    <a:pt x="1370" y="6406"/>
                    <a:pt x="1703" y="6382"/>
                    <a:pt x="1977" y="6239"/>
                  </a:cubicBezTo>
                  <a:cubicBezTo>
                    <a:pt x="2322" y="6060"/>
                    <a:pt x="2573" y="5703"/>
                    <a:pt x="2632" y="5322"/>
                  </a:cubicBezTo>
                  <a:cubicBezTo>
                    <a:pt x="2680" y="4941"/>
                    <a:pt x="2525" y="4536"/>
                    <a:pt x="2239" y="4274"/>
                  </a:cubicBezTo>
                  <a:cubicBezTo>
                    <a:pt x="2453" y="4346"/>
                    <a:pt x="2656" y="4334"/>
                    <a:pt x="2751" y="4048"/>
                  </a:cubicBezTo>
                  <a:cubicBezTo>
                    <a:pt x="2787" y="3941"/>
                    <a:pt x="2811" y="4132"/>
                    <a:pt x="3108" y="3989"/>
                  </a:cubicBezTo>
                  <a:cubicBezTo>
                    <a:pt x="3227" y="3941"/>
                    <a:pt x="3061" y="3703"/>
                    <a:pt x="3418" y="3739"/>
                  </a:cubicBezTo>
                  <a:cubicBezTo>
                    <a:pt x="3751" y="3774"/>
                    <a:pt x="3930" y="3536"/>
                    <a:pt x="3977" y="3167"/>
                  </a:cubicBezTo>
                  <a:cubicBezTo>
                    <a:pt x="4025" y="2846"/>
                    <a:pt x="3954" y="2465"/>
                    <a:pt x="4049" y="2155"/>
                  </a:cubicBezTo>
                  <a:cubicBezTo>
                    <a:pt x="4251" y="1465"/>
                    <a:pt x="4918" y="1345"/>
                    <a:pt x="5442" y="976"/>
                  </a:cubicBezTo>
                  <a:cubicBezTo>
                    <a:pt x="5632" y="834"/>
                    <a:pt x="5775" y="655"/>
                    <a:pt x="5692" y="405"/>
                  </a:cubicBezTo>
                  <a:cubicBezTo>
                    <a:pt x="5609" y="119"/>
                    <a:pt x="5382" y="0"/>
                    <a:pt x="5132" y="179"/>
                  </a:cubicBezTo>
                  <a:cubicBezTo>
                    <a:pt x="4954" y="310"/>
                    <a:pt x="4811" y="607"/>
                    <a:pt x="4549" y="572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1149094" y="992602"/>
              <a:ext cx="222795" cy="244118"/>
            </a:xfrm>
            <a:custGeom>
              <a:avLst/>
              <a:gdLst/>
              <a:ahLst/>
              <a:cxnLst/>
              <a:rect l="l" t="t" r="r" b="b"/>
              <a:pathLst>
                <a:path w="3239" h="3549" extrusionOk="0">
                  <a:moveTo>
                    <a:pt x="3239" y="1191"/>
                  </a:moveTo>
                  <a:cubicBezTo>
                    <a:pt x="3120" y="739"/>
                    <a:pt x="2537" y="0"/>
                    <a:pt x="1405" y="227"/>
                  </a:cubicBezTo>
                  <a:cubicBezTo>
                    <a:pt x="191" y="477"/>
                    <a:pt x="1" y="1727"/>
                    <a:pt x="286" y="2572"/>
                  </a:cubicBezTo>
                  <a:cubicBezTo>
                    <a:pt x="632" y="3549"/>
                    <a:pt x="3239" y="1191"/>
                    <a:pt x="3239" y="1191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6"/>
            <p:cNvSpPr/>
            <p:nvPr/>
          </p:nvSpPr>
          <p:spPr>
            <a:xfrm>
              <a:off x="1158931" y="1043367"/>
              <a:ext cx="239165" cy="281812"/>
            </a:xfrm>
            <a:custGeom>
              <a:avLst/>
              <a:gdLst/>
              <a:ahLst/>
              <a:cxnLst/>
              <a:rect l="l" t="t" r="r" b="b"/>
              <a:pathLst>
                <a:path w="3477" h="4097" extrusionOk="0">
                  <a:moveTo>
                    <a:pt x="417" y="1858"/>
                  </a:moveTo>
                  <a:cubicBezTo>
                    <a:pt x="191" y="1453"/>
                    <a:pt x="0" y="1584"/>
                    <a:pt x="24" y="1858"/>
                  </a:cubicBezTo>
                  <a:cubicBezTo>
                    <a:pt x="60" y="2215"/>
                    <a:pt x="191" y="2608"/>
                    <a:pt x="369" y="2715"/>
                  </a:cubicBezTo>
                  <a:cubicBezTo>
                    <a:pt x="608" y="2858"/>
                    <a:pt x="584" y="2656"/>
                    <a:pt x="679" y="2632"/>
                  </a:cubicBezTo>
                  <a:cubicBezTo>
                    <a:pt x="786" y="2608"/>
                    <a:pt x="953" y="3323"/>
                    <a:pt x="1620" y="3704"/>
                  </a:cubicBezTo>
                  <a:cubicBezTo>
                    <a:pt x="2298" y="4096"/>
                    <a:pt x="2906" y="3894"/>
                    <a:pt x="3013" y="3704"/>
                  </a:cubicBezTo>
                  <a:cubicBezTo>
                    <a:pt x="3120" y="3525"/>
                    <a:pt x="3477" y="2799"/>
                    <a:pt x="3406" y="1572"/>
                  </a:cubicBezTo>
                  <a:cubicBezTo>
                    <a:pt x="3322" y="358"/>
                    <a:pt x="2798" y="48"/>
                    <a:pt x="2536" y="84"/>
                  </a:cubicBezTo>
                  <a:cubicBezTo>
                    <a:pt x="1989" y="155"/>
                    <a:pt x="1584" y="1"/>
                    <a:pt x="1203" y="608"/>
                  </a:cubicBezTo>
                  <a:cubicBezTo>
                    <a:pt x="893" y="1120"/>
                    <a:pt x="679" y="2334"/>
                    <a:pt x="417" y="1858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986965" y="1846805"/>
              <a:ext cx="202297" cy="204016"/>
            </a:xfrm>
            <a:custGeom>
              <a:avLst/>
              <a:gdLst/>
              <a:ahLst/>
              <a:cxnLst/>
              <a:rect l="l" t="t" r="r" b="b"/>
              <a:pathLst>
                <a:path w="2941" h="2966" extrusionOk="0">
                  <a:moveTo>
                    <a:pt x="810" y="786"/>
                  </a:moveTo>
                  <a:cubicBezTo>
                    <a:pt x="393" y="870"/>
                    <a:pt x="155" y="1156"/>
                    <a:pt x="72" y="1418"/>
                  </a:cubicBezTo>
                  <a:cubicBezTo>
                    <a:pt x="0" y="1691"/>
                    <a:pt x="60" y="2037"/>
                    <a:pt x="179" y="2287"/>
                  </a:cubicBezTo>
                  <a:cubicBezTo>
                    <a:pt x="322" y="2572"/>
                    <a:pt x="453" y="2775"/>
                    <a:pt x="1024" y="2846"/>
                  </a:cubicBezTo>
                  <a:cubicBezTo>
                    <a:pt x="1607" y="2918"/>
                    <a:pt x="1905" y="2965"/>
                    <a:pt x="2048" y="2846"/>
                  </a:cubicBezTo>
                  <a:cubicBezTo>
                    <a:pt x="2191" y="2739"/>
                    <a:pt x="2131" y="2561"/>
                    <a:pt x="2393" y="2299"/>
                  </a:cubicBezTo>
                  <a:cubicBezTo>
                    <a:pt x="2655" y="2037"/>
                    <a:pt x="2941" y="1251"/>
                    <a:pt x="2822" y="1096"/>
                  </a:cubicBezTo>
                  <a:cubicBezTo>
                    <a:pt x="2715" y="941"/>
                    <a:pt x="2369" y="834"/>
                    <a:pt x="2179" y="786"/>
                  </a:cubicBezTo>
                  <a:cubicBezTo>
                    <a:pt x="2048" y="751"/>
                    <a:pt x="1905" y="727"/>
                    <a:pt x="1905" y="727"/>
                  </a:cubicBezTo>
                  <a:cubicBezTo>
                    <a:pt x="1905" y="727"/>
                    <a:pt x="2060" y="608"/>
                    <a:pt x="2131" y="453"/>
                  </a:cubicBezTo>
                  <a:cubicBezTo>
                    <a:pt x="2191" y="322"/>
                    <a:pt x="2227" y="1"/>
                    <a:pt x="2096" y="1"/>
                  </a:cubicBezTo>
                  <a:cubicBezTo>
                    <a:pt x="1965" y="1"/>
                    <a:pt x="1607" y="417"/>
                    <a:pt x="1357" y="596"/>
                  </a:cubicBezTo>
                  <a:cubicBezTo>
                    <a:pt x="1107" y="763"/>
                    <a:pt x="976" y="751"/>
                    <a:pt x="810" y="786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382486" y="1914767"/>
              <a:ext cx="195005" cy="199133"/>
            </a:xfrm>
            <a:custGeom>
              <a:avLst/>
              <a:gdLst/>
              <a:ahLst/>
              <a:cxnLst/>
              <a:rect l="l" t="t" r="r" b="b"/>
              <a:pathLst>
                <a:path w="2835" h="2895" extrusionOk="0">
                  <a:moveTo>
                    <a:pt x="1572" y="930"/>
                  </a:moveTo>
                  <a:cubicBezTo>
                    <a:pt x="1263" y="1120"/>
                    <a:pt x="275" y="1049"/>
                    <a:pt x="132" y="1203"/>
                  </a:cubicBezTo>
                  <a:cubicBezTo>
                    <a:pt x="1" y="1370"/>
                    <a:pt x="96" y="1644"/>
                    <a:pt x="298" y="1858"/>
                  </a:cubicBezTo>
                  <a:cubicBezTo>
                    <a:pt x="489" y="2061"/>
                    <a:pt x="441" y="2358"/>
                    <a:pt x="620" y="2549"/>
                  </a:cubicBezTo>
                  <a:cubicBezTo>
                    <a:pt x="810" y="2751"/>
                    <a:pt x="1049" y="2870"/>
                    <a:pt x="1132" y="2882"/>
                  </a:cubicBezTo>
                  <a:cubicBezTo>
                    <a:pt x="1215" y="2894"/>
                    <a:pt x="1680" y="2846"/>
                    <a:pt x="1894" y="2763"/>
                  </a:cubicBezTo>
                  <a:cubicBezTo>
                    <a:pt x="2096" y="2668"/>
                    <a:pt x="2501" y="1977"/>
                    <a:pt x="2644" y="1775"/>
                  </a:cubicBezTo>
                  <a:cubicBezTo>
                    <a:pt x="2787" y="1561"/>
                    <a:pt x="2834" y="1144"/>
                    <a:pt x="2561" y="930"/>
                  </a:cubicBezTo>
                  <a:cubicBezTo>
                    <a:pt x="2299" y="703"/>
                    <a:pt x="1703" y="334"/>
                    <a:pt x="1584" y="310"/>
                  </a:cubicBezTo>
                  <a:cubicBezTo>
                    <a:pt x="1477" y="287"/>
                    <a:pt x="1453" y="406"/>
                    <a:pt x="1144" y="203"/>
                  </a:cubicBezTo>
                  <a:cubicBezTo>
                    <a:pt x="822" y="1"/>
                    <a:pt x="632" y="287"/>
                    <a:pt x="918" y="608"/>
                  </a:cubicBezTo>
                  <a:cubicBezTo>
                    <a:pt x="1168" y="882"/>
                    <a:pt x="1572" y="930"/>
                    <a:pt x="1572" y="930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27067" y="3502865"/>
              <a:ext cx="186820" cy="371026"/>
            </a:xfrm>
            <a:custGeom>
              <a:avLst/>
              <a:gdLst/>
              <a:ahLst/>
              <a:cxnLst/>
              <a:rect l="l" t="t" r="r" b="b"/>
              <a:pathLst>
                <a:path w="2716" h="5394" extrusionOk="0">
                  <a:moveTo>
                    <a:pt x="298" y="191"/>
                  </a:moveTo>
                  <a:cubicBezTo>
                    <a:pt x="0" y="631"/>
                    <a:pt x="96" y="988"/>
                    <a:pt x="167" y="2096"/>
                  </a:cubicBezTo>
                  <a:cubicBezTo>
                    <a:pt x="239" y="3203"/>
                    <a:pt x="191" y="4167"/>
                    <a:pt x="429" y="4513"/>
                  </a:cubicBezTo>
                  <a:cubicBezTo>
                    <a:pt x="667" y="4846"/>
                    <a:pt x="1394" y="5394"/>
                    <a:pt x="1917" y="5251"/>
                  </a:cubicBezTo>
                  <a:cubicBezTo>
                    <a:pt x="2453" y="5108"/>
                    <a:pt x="2715" y="4417"/>
                    <a:pt x="2644" y="4096"/>
                  </a:cubicBezTo>
                  <a:cubicBezTo>
                    <a:pt x="2572" y="3786"/>
                    <a:pt x="2036" y="2548"/>
                    <a:pt x="1989" y="1953"/>
                  </a:cubicBezTo>
                  <a:cubicBezTo>
                    <a:pt x="1941" y="1357"/>
                    <a:pt x="1691" y="0"/>
                    <a:pt x="1239" y="24"/>
                  </a:cubicBezTo>
                  <a:cubicBezTo>
                    <a:pt x="786" y="48"/>
                    <a:pt x="298" y="191"/>
                    <a:pt x="298" y="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950921" y="3138360"/>
              <a:ext cx="227747" cy="432520"/>
            </a:xfrm>
            <a:custGeom>
              <a:avLst/>
              <a:gdLst/>
              <a:ahLst/>
              <a:cxnLst/>
              <a:rect l="l" t="t" r="r" b="b"/>
              <a:pathLst>
                <a:path w="3311" h="6288" extrusionOk="0">
                  <a:moveTo>
                    <a:pt x="3024" y="275"/>
                  </a:moveTo>
                  <a:cubicBezTo>
                    <a:pt x="3167" y="977"/>
                    <a:pt x="524" y="810"/>
                    <a:pt x="786" y="1"/>
                  </a:cubicBezTo>
                  <a:cubicBezTo>
                    <a:pt x="393" y="929"/>
                    <a:pt x="0" y="2311"/>
                    <a:pt x="1536" y="5882"/>
                  </a:cubicBezTo>
                  <a:cubicBezTo>
                    <a:pt x="1536" y="5882"/>
                    <a:pt x="1905" y="6287"/>
                    <a:pt x="2346" y="5847"/>
                  </a:cubicBezTo>
                  <a:cubicBezTo>
                    <a:pt x="2358" y="2275"/>
                    <a:pt x="3310" y="1882"/>
                    <a:pt x="3024" y="275"/>
                  </a:cubicBezTo>
                  <a:close/>
                </a:path>
              </a:pathLst>
            </a:custGeom>
            <a:solidFill>
              <a:srgbClr val="58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183487" y="3668299"/>
              <a:ext cx="254780" cy="407070"/>
            </a:xfrm>
            <a:custGeom>
              <a:avLst/>
              <a:gdLst/>
              <a:ahLst/>
              <a:cxnLst/>
              <a:rect l="l" t="t" r="r" b="b"/>
              <a:pathLst>
                <a:path w="3704" h="5918" extrusionOk="0">
                  <a:moveTo>
                    <a:pt x="1132" y="203"/>
                  </a:moveTo>
                  <a:cubicBezTo>
                    <a:pt x="870" y="393"/>
                    <a:pt x="1" y="1846"/>
                    <a:pt x="227" y="2346"/>
                  </a:cubicBezTo>
                  <a:cubicBezTo>
                    <a:pt x="453" y="2846"/>
                    <a:pt x="894" y="2989"/>
                    <a:pt x="846" y="3298"/>
                  </a:cubicBezTo>
                  <a:cubicBezTo>
                    <a:pt x="810" y="3596"/>
                    <a:pt x="405" y="3989"/>
                    <a:pt x="667" y="4739"/>
                  </a:cubicBezTo>
                  <a:cubicBezTo>
                    <a:pt x="929" y="5501"/>
                    <a:pt x="1632" y="5882"/>
                    <a:pt x="2310" y="5906"/>
                  </a:cubicBezTo>
                  <a:cubicBezTo>
                    <a:pt x="2989" y="5918"/>
                    <a:pt x="3465" y="5370"/>
                    <a:pt x="3584" y="5072"/>
                  </a:cubicBezTo>
                  <a:cubicBezTo>
                    <a:pt x="3703" y="4786"/>
                    <a:pt x="3703" y="4132"/>
                    <a:pt x="3287" y="3572"/>
                  </a:cubicBezTo>
                  <a:cubicBezTo>
                    <a:pt x="2858" y="3024"/>
                    <a:pt x="2382" y="1560"/>
                    <a:pt x="2287" y="845"/>
                  </a:cubicBezTo>
                  <a:cubicBezTo>
                    <a:pt x="2203" y="119"/>
                    <a:pt x="1417" y="0"/>
                    <a:pt x="1132" y="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234252" y="3234181"/>
              <a:ext cx="231049" cy="502956"/>
            </a:xfrm>
            <a:custGeom>
              <a:avLst/>
              <a:gdLst/>
              <a:ahLst/>
              <a:cxnLst/>
              <a:rect l="l" t="t" r="r" b="b"/>
              <a:pathLst>
                <a:path w="3359" h="7312" extrusionOk="0">
                  <a:moveTo>
                    <a:pt x="3358" y="918"/>
                  </a:moveTo>
                  <a:cubicBezTo>
                    <a:pt x="3263" y="2180"/>
                    <a:pt x="429" y="882"/>
                    <a:pt x="1072" y="1"/>
                  </a:cubicBezTo>
                  <a:lnTo>
                    <a:pt x="1072" y="1"/>
                  </a:lnTo>
                  <a:cubicBezTo>
                    <a:pt x="965" y="156"/>
                    <a:pt x="846" y="346"/>
                    <a:pt x="715" y="572"/>
                  </a:cubicBezTo>
                  <a:cubicBezTo>
                    <a:pt x="1" y="1858"/>
                    <a:pt x="656" y="5573"/>
                    <a:pt x="501" y="6442"/>
                  </a:cubicBezTo>
                  <a:cubicBezTo>
                    <a:pt x="358" y="7311"/>
                    <a:pt x="1263" y="6835"/>
                    <a:pt x="1263" y="6835"/>
                  </a:cubicBezTo>
                  <a:cubicBezTo>
                    <a:pt x="2942" y="3513"/>
                    <a:pt x="3263" y="1965"/>
                    <a:pt x="3358" y="918"/>
                  </a:cubicBezTo>
                  <a:close/>
                </a:path>
              </a:pathLst>
            </a:custGeom>
            <a:solidFill>
              <a:srgbClr val="58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36"/>
          <p:cNvSpPr/>
          <p:nvPr/>
        </p:nvSpPr>
        <p:spPr>
          <a:xfrm>
            <a:off x="8048178" y="3371002"/>
            <a:ext cx="191599" cy="445097"/>
          </a:xfrm>
          <a:custGeom>
            <a:avLst/>
            <a:gdLst/>
            <a:ahLst/>
            <a:cxnLst/>
            <a:rect l="l" t="t" r="r" b="b"/>
            <a:pathLst>
              <a:path w="2727" h="6335" extrusionOk="0">
                <a:moveTo>
                  <a:pt x="1215" y="1"/>
                </a:moveTo>
                <a:cubicBezTo>
                  <a:pt x="1072" y="144"/>
                  <a:pt x="691" y="608"/>
                  <a:pt x="667" y="941"/>
                </a:cubicBezTo>
                <a:cubicBezTo>
                  <a:pt x="631" y="1394"/>
                  <a:pt x="786" y="2287"/>
                  <a:pt x="715" y="2763"/>
                </a:cubicBezTo>
                <a:cubicBezTo>
                  <a:pt x="655" y="3180"/>
                  <a:pt x="322" y="3477"/>
                  <a:pt x="179" y="3846"/>
                </a:cubicBezTo>
                <a:cubicBezTo>
                  <a:pt x="72" y="4120"/>
                  <a:pt x="0" y="4989"/>
                  <a:pt x="298" y="5608"/>
                </a:cubicBezTo>
                <a:cubicBezTo>
                  <a:pt x="441" y="5918"/>
                  <a:pt x="762" y="6251"/>
                  <a:pt x="1072" y="6275"/>
                </a:cubicBezTo>
                <a:cubicBezTo>
                  <a:pt x="1643" y="6335"/>
                  <a:pt x="2167" y="5823"/>
                  <a:pt x="2429" y="5311"/>
                </a:cubicBezTo>
                <a:cubicBezTo>
                  <a:pt x="2596" y="5001"/>
                  <a:pt x="2727" y="3775"/>
                  <a:pt x="2429" y="2810"/>
                </a:cubicBezTo>
                <a:cubicBezTo>
                  <a:pt x="2251" y="2239"/>
                  <a:pt x="1596" y="775"/>
                  <a:pt x="1620" y="548"/>
                </a:cubicBezTo>
                <a:cubicBezTo>
                  <a:pt x="1655" y="310"/>
                  <a:pt x="1215" y="1"/>
                  <a:pt x="1215" y="1"/>
                </a:cubicBezTo>
                <a:close/>
              </a:path>
            </a:pathLst>
          </a:custGeom>
          <a:solidFill>
            <a:srgbClr val="1D3F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6"/>
          <p:cNvSpPr/>
          <p:nvPr/>
        </p:nvSpPr>
        <p:spPr>
          <a:xfrm>
            <a:off x="8027241" y="2071038"/>
            <a:ext cx="519573" cy="1344355"/>
          </a:xfrm>
          <a:custGeom>
            <a:avLst/>
            <a:gdLst/>
            <a:ahLst/>
            <a:cxnLst/>
            <a:rect l="l" t="t" r="r" b="b"/>
            <a:pathLst>
              <a:path w="7395" h="19134" extrusionOk="0">
                <a:moveTo>
                  <a:pt x="3215" y="0"/>
                </a:moveTo>
                <a:cubicBezTo>
                  <a:pt x="3299" y="1596"/>
                  <a:pt x="7394" y="4191"/>
                  <a:pt x="3811" y="12061"/>
                </a:cubicBezTo>
                <a:cubicBezTo>
                  <a:pt x="3227" y="13347"/>
                  <a:pt x="5966" y="14407"/>
                  <a:pt x="1918" y="19050"/>
                </a:cubicBezTo>
                <a:cubicBezTo>
                  <a:pt x="1918" y="19050"/>
                  <a:pt x="1548" y="19134"/>
                  <a:pt x="1513" y="18503"/>
                </a:cubicBezTo>
                <a:cubicBezTo>
                  <a:pt x="1572" y="16276"/>
                  <a:pt x="703" y="15157"/>
                  <a:pt x="2049" y="12931"/>
                </a:cubicBezTo>
                <a:cubicBezTo>
                  <a:pt x="2846" y="11311"/>
                  <a:pt x="1" y="10109"/>
                  <a:pt x="703" y="1215"/>
                </a:cubicBezTo>
                <a:close/>
              </a:path>
            </a:pathLst>
          </a:custGeom>
          <a:solidFill>
            <a:srgbClr val="F39E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6"/>
          <p:cNvSpPr/>
          <p:nvPr/>
        </p:nvSpPr>
        <p:spPr>
          <a:xfrm>
            <a:off x="8041504" y="2071038"/>
            <a:ext cx="409124" cy="686862"/>
          </a:xfrm>
          <a:custGeom>
            <a:avLst/>
            <a:gdLst/>
            <a:ahLst/>
            <a:cxnLst/>
            <a:rect l="l" t="t" r="r" b="b"/>
            <a:pathLst>
              <a:path w="5823" h="9776" extrusionOk="0">
                <a:moveTo>
                  <a:pt x="3012" y="0"/>
                </a:moveTo>
                <a:cubicBezTo>
                  <a:pt x="3120" y="1381"/>
                  <a:pt x="5822" y="3251"/>
                  <a:pt x="5072" y="7989"/>
                </a:cubicBezTo>
                <a:cubicBezTo>
                  <a:pt x="4882" y="9204"/>
                  <a:pt x="2131" y="9775"/>
                  <a:pt x="691" y="7739"/>
                </a:cubicBezTo>
                <a:cubicBezTo>
                  <a:pt x="0" y="5025"/>
                  <a:pt x="500" y="1072"/>
                  <a:pt x="500" y="1072"/>
                </a:cubicBezTo>
                <a:close/>
              </a:path>
            </a:pathLst>
          </a:custGeom>
          <a:solidFill>
            <a:srgbClr val="1D3F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6"/>
          <p:cNvSpPr/>
          <p:nvPr/>
        </p:nvSpPr>
        <p:spPr>
          <a:xfrm>
            <a:off x="7703481" y="2665795"/>
            <a:ext cx="219914" cy="91900"/>
          </a:xfrm>
          <a:custGeom>
            <a:avLst/>
            <a:gdLst/>
            <a:ahLst/>
            <a:cxnLst/>
            <a:rect l="l" t="t" r="r" b="b"/>
            <a:pathLst>
              <a:path w="3130" h="1308" extrusionOk="0">
                <a:moveTo>
                  <a:pt x="2065" y="1"/>
                </a:moveTo>
                <a:cubicBezTo>
                  <a:pt x="2060" y="1"/>
                  <a:pt x="2054" y="1"/>
                  <a:pt x="2049" y="1"/>
                </a:cubicBezTo>
                <a:cubicBezTo>
                  <a:pt x="1061" y="1"/>
                  <a:pt x="1" y="667"/>
                  <a:pt x="72" y="1060"/>
                </a:cubicBezTo>
                <a:cubicBezTo>
                  <a:pt x="104" y="1241"/>
                  <a:pt x="698" y="1308"/>
                  <a:pt x="1321" y="1308"/>
                </a:cubicBezTo>
                <a:cubicBezTo>
                  <a:pt x="1887" y="1308"/>
                  <a:pt x="2476" y="1253"/>
                  <a:pt x="2692" y="1179"/>
                </a:cubicBezTo>
                <a:cubicBezTo>
                  <a:pt x="3130" y="1037"/>
                  <a:pt x="3026" y="1"/>
                  <a:pt x="2065" y="1"/>
                </a:cubicBezTo>
                <a:close/>
              </a:path>
            </a:pathLst>
          </a:custGeom>
          <a:solidFill>
            <a:srgbClr val="1E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6"/>
          <p:cNvSpPr/>
          <p:nvPr/>
        </p:nvSpPr>
        <p:spPr>
          <a:xfrm>
            <a:off x="7567176" y="2122048"/>
            <a:ext cx="570581" cy="1622093"/>
          </a:xfrm>
          <a:custGeom>
            <a:avLst/>
            <a:gdLst/>
            <a:ahLst/>
            <a:cxnLst/>
            <a:rect l="l" t="t" r="r" b="b"/>
            <a:pathLst>
              <a:path w="8121" h="23087" extrusionOk="0">
                <a:moveTo>
                  <a:pt x="4334" y="1"/>
                </a:moveTo>
                <a:cubicBezTo>
                  <a:pt x="4084" y="1477"/>
                  <a:pt x="72" y="4513"/>
                  <a:pt x="3667" y="12526"/>
                </a:cubicBezTo>
                <a:cubicBezTo>
                  <a:pt x="4751" y="14967"/>
                  <a:pt x="0" y="16646"/>
                  <a:pt x="5203" y="23087"/>
                </a:cubicBezTo>
                <a:cubicBezTo>
                  <a:pt x="5203" y="23087"/>
                  <a:pt x="5418" y="22861"/>
                  <a:pt x="5763" y="23087"/>
                </a:cubicBezTo>
                <a:cubicBezTo>
                  <a:pt x="5870" y="21182"/>
                  <a:pt x="8120" y="18562"/>
                  <a:pt x="6025" y="13729"/>
                </a:cubicBezTo>
                <a:cubicBezTo>
                  <a:pt x="5644" y="12038"/>
                  <a:pt x="7513" y="9014"/>
                  <a:pt x="7739" y="3132"/>
                </a:cubicBezTo>
                <a:lnTo>
                  <a:pt x="7739" y="405"/>
                </a:lnTo>
                <a:close/>
              </a:path>
            </a:pathLst>
          </a:custGeom>
          <a:solidFill>
            <a:srgbClr val="F39E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6"/>
          <p:cNvSpPr/>
          <p:nvPr/>
        </p:nvSpPr>
        <p:spPr>
          <a:xfrm>
            <a:off x="7665892" y="2122048"/>
            <a:ext cx="455144" cy="618288"/>
          </a:xfrm>
          <a:custGeom>
            <a:avLst/>
            <a:gdLst/>
            <a:ahLst/>
            <a:cxnLst/>
            <a:rect l="l" t="t" r="r" b="b"/>
            <a:pathLst>
              <a:path w="6478" h="8800" extrusionOk="0">
                <a:moveTo>
                  <a:pt x="6477" y="405"/>
                </a:moveTo>
                <a:lnTo>
                  <a:pt x="6477" y="3132"/>
                </a:lnTo>
                <a:cubicBezTo>
                  <a:pt x="6394" y="5192"/>
                  <a:pt x="5977" y="6894"/>
                  <a:pt x="5668" y="8323"/>
                </a:cubicBezTo>
                <a:cubicBezTo>
                  <a:pt x="5572" y="7954"/>
                  <a:pt x="2977" y="8002"/>
                  <a:pt x="1619" y="8323"/>
                </a:cubicBezTo>
                <a:cubicBezTo>
                  <a:pt x="595" y="8561"/>
                  <a:pt x="607" y="8799"/>
                  <a:pt x="607" y="8799"/>
                </a:cubicBezTo>
                <a:cubicBezTo>
                  <a:pt x="0" y="4049"/>
                  <a:pt x="2596" y="1287"/>
                  <a:pt x="2929" y="1"/>
                </a:cubicBezTo>
                <a:close/>
              </a:path>
            </a:pathLst>
          </a:custGeom>
          <a:solidFill>
            <a:srgbClr val="1D3F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6"/>
          <p:cNvSpPr/>
          <p:nvPr/>
        </p:nvSpPr>
        <p:spPr>
          <a:xfrm>
            <a:off x="8255657" y="1332388"/>
            <a:ext cx="406595" cy="809817"/>
          </a:xfrm>
          <a:custGeom>
            <a:avLst/>
            <a:gdLst/>
            <a:ahLst/>
            <a:cxnLst/>
            <a:rect l="l" t="t" r="r" b="b"/>
            <a:pathLst>
              <a:path w="5787" h="11526" extrusionOk="0">
                <a:moveTo>
                  <a:pt x="714" y="0"/>
                </a:moveTo>
                <a:cubicBezTo>
                  <a:pt x="4655" y="857"/>
                  <a:pt x="5787" y="6203"/>
                  <a:pt x="5322" y="8465"/>
                </a:cubicBezTo>
                <a:cubicBezTo>
                  <a:pt x="4846" y="10716"/>
                  <a:pt x="1643" y="11525"/>
                  <a:pt x="1643" y="11525"/>
                </a:cubicBezTo>
                <a:cubicBezTo>
                  <a:pt x="1643" y="11525"/>
                  <a:pt x="0" y="11502"/>
                  <a:pt x="1203" y="10513"/>
                </a:cubicBezTo>
                <a:cubicBezTo>
                  <a:pt x="1953" y="9906"/>
                  <a:pt x="1774" y="9525"/>
                  <a:pt x="2667" y="8323"/>
                </a:cubicBezTo>
                <a:cubicBezTo>
                  <a:pt x="3131" y="7692"/>
                  <a:pt x="1203" y="5048"/>
                  <a:pt x="1203" y="5048"/>
                </a:cubicBezTo>
                <a:close/>
              </a:path>
            </a:pathLst>
          </a:custGeom>
          <a:solidFill>
            <a:srgbClr val="F39E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6"/>
          <p:cNvSpPr/>
          <p:nvPr/>
        </p:nvSpPr>
        <p:spPr>
          <a:xfrm>
            <a:off x="7499375" y="1417684"/>
            <a:ext cx="292844" cy="790566"/>
          </a:xfrm>
          <a:custGeom>
            <a:avLst/>
            <a:gdLst/>
            <a:ahLst/>
            <a:cxnLst/>
            <a:rect l="l" t="t" r="r" b="b"/>
            <a:pathLst>
              <a:path w="4168" h="11252" extrusionOk="0">
                <a:moveTo>
                  <a:pt x="3418" y="1"/>
                </a:moveTo>
                <a:cubicBezTo>
                  <a:pt x="179" y="2560"/>
                  <a:pt x="1096" y="5727"/>
                  <a:pt x="941" y="7001"/>
                </a:cubicBezTo>
                <a:cubicBezTo>
                  <a:pt x="775" y="8275"/>
                  <a:pt x="1" y="8835"/>
                  <a:pt x="489" y="11097"/>
                </a:cubicBezTo>
                <a:cubicBezTo>
                  <a:pt x="489" y="11097"/>
                  <a:pt x="1203" y="11252"/>
                  <a:pt x="1763" y="10026"/>
                </a:cubicBezTo>
                <a:cubicBezTo>
                  <a:pt x="2096" y="9299"/>
                  <a:pt x="3025" y="9002"/>
                  <a:pt x="2977" y="7668"/>
                </a:cubicBezTo>
                <a:cubicBezTo>
                  <a:pt x="2930" y="6370"/>
                  <a:pt x="4168" y="4501"/>
                  <a:pt x="4168" y="4501"/>
                </a:cubicBezTo>
                <a:close/>
              </a:path>
            </a:pathLst>
          </a:custGeom>
          <a:solidFill>
            <a:srgbClr val="F39E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6"/>
          <p:cNvSpPr/>
          <p:nvPr/>
        </p:nvSpPr>
        <p:spPr>
          <a:xfrm>
            <a:off x="7707697" y="1291356"/>
            <a:ext cx="737871" cy="940360"/>
          </a:xfrm>
          <a:custGeom>
            <a:avLst/>
            <a:gdLst/>
            <a:ahLst/>
            <a:cxnLst/>
            <a:rect l="l" t="t" r="r" b="b"/>
            <a:pathLst>
              <a:path w="10502" h="13384" extrusionOk="0">
                <a:moveTo>
                  <a:pt x="4263" y="370"/>
                </a:moveTo>
                <a:cubicBezTo>
                  <a:pt x="2036" y="703"/>
                  <a:pt x="893" y="1382"/>
                  <a:pt x="441" y="1799"/>
                </a:cubicBezTo>
                <a:cubicBezTo>
                  <a:pt x="0" y="2203"/>
                  <a:pt x="453" y="5192"/>
                  <a:pt x="1477" y="7168"/>
                </a:cubicBezTo>
                <a:cubicBezTo>
                  <a:pt x="2679" y="9502"/>
                  <a:pt x="2334" y="11824"/>
                  <a:pt x="2334" y="11824"/>
                </a:cubicBezTo>
                <a:cubicBezTo>
                  <a:pt x="2334" y="11824"/>
                  <a:pt x="5430" y="13383"/>
                  <a:pt x="7763" y="11097"/>
                </a:cubicBezTo>
                <a:cubicBezTo>
                  <a:pt x="7763" y="11097"/>
                  <a:pt x="7799" y="9573"/>
                  <a:pt x="8513" y="7740"/>
                </a:cubicBezTo>
                <a:cubicBezTo>
                  <a:pt x="9228" y="5894"/>
                  <a:pt x="10502" y="3061"/>
                  <a:pt x="8513" y="584"/>
                </a:cubicBezTo>
                <a:cubicBezTo>
                  <a:pt x="8513" y="584"/>
                  <a:pt x="6811" y="1"/>
                  <a:pt x="4263" y="370"/>
                </a:cubicBezTo>
                <a:close/>
              </a:path>
            </a:pathLst>
          </a:custGeom>
          <a:solidFill>
            <a:srgbClr val="F39E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6"/>
          <p:cNvSpPr/>
          <p:nvPr/>
        </p:nvSpPr>
        <p:spPr>
          <a:xfrm>
            <a:off x="7899297" y="1208588"/>
            <a:ext cx="201646" cy="256027"/>
          </a:xfrm>
          <a:custGeom>
            <a:avLst/>
            <a:gdLst/>
            <a:ahLst/>
            <a:cxnLst/>
            <a:rect l="l" t="t" r="r" b="b"/>
            <a:pathLst>
              <a:path w="2870" h="3644" extrusionOk="0">
                <a:moveTo>
                  <a:pt x="214" y="298"/>
                </a:moveTo>
                <a:cubicBezTo>
                  <a:pt x="405" y="1976"/>
                  <a:pt x="0" y="2846"/>
                  <a:pt x="0" y="2846"/>
                </a:cubicBezTo>
                <a:cubicBezTo>
                  <a:pt x="0" y="2846"/>
                  <a:pt x="202" y="3643"/>
                  <a:pt x="1238" y="3500"/>
                </a:cubicBezTo>
                <a:cubicBezTo>
                  <a:pt x="2274" y="3358"/>
                  <a:pt x="2869" y="2512"/>
                  <a:pt x="2869" y="2512"/>
                </a:cubicBezTo>
                <a:cubicBezTo>
                  <a:pt x="2869" y="2512"/>
                  <a:pt x="2465" y="1929"/>
                  <a:pt x="2465" y="0"/>
                </a:cubicBezTo>
                <a:close/>
              </a:path>
            </a:pathLst>
          </a:custGeom>
          <a:solidFill>
            <a:srgbClr val="F39E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6"/>
          <p:cNvSpPr/>
          <p:nvPr/>
        </p:nvSpPr>
        <p:spPr>
          <a:xfrm>
            <a:off x="7872528" y="1010313"/>
            <a:ext cx="225886" cy="198344"/>
          </a:xfrm>
          <a:custGeom>
            <a:avLst/>
            <a:gdLst/>
            <a:ahLst/>
            <a:cxnLst/>
            <a:rect l="l" t="t" r="r" b="b"/>
            <a:pathLst>
              <a:path w="3215" h="2823" extrusionOk="0">
                <a:moveTo>
                  <a:pt x="250" y="2167"/>
                </a:moveTo>
                <a:cubicBezTo>
                  <a:pt x="0" y="1274"/>
                  <a:pt x="95" y="643"/>
                  <a:pt x="738" y="310"/>
                </a:cubicBezTo>
                <a:cubicBezTo>
                  <a:pt x="1369" y="0"/>
                  <a:pt x="2203" y="24"/>
                  <a:pt x="2369" y="715"/>
                </a:cubicBezTo>
                <a:cubicBezTo>
                  <a:pt x="2572" y="655"/>
                  <a:pt x="3215" y="810"/>
                  <a:pt x="3048" y="2024"/>
                </a:cubicBezTo>
                <a:cubicBezTo>
                  <a:pt x="3048" y="2024"/>
                  <a:pt x="2762" y="2620"/>
                  <a:pt x="1607" y="2727"/>
                </a:cubicBezTo>
                <a:cubicBezTo>
                  <a:pt x="679" y="2822"/>
                  <a:pt x="250" y="2167"/>
                  <a:pt x="250" y="2167"/>
                </a:cubicBezTo>
                <a:close/>
              </a:path>
            </a:pathLst>
          </a:custGeom>
          <a:solidFill>
            <a:srgbClr val="1D3F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6"/>
          <p:cNvSpPr/>
          <p:nvPr/>
        </p:nvSpPr>
        <p:spPr>
          <a:xfrm>
            <a:off x="7870841" y="1158352"/>
            <a:ext cx="56911" cy="76232"/>
          </a:xfrm>
          <a:custGeom>
            <a:avLst/>
            <a:gdLst/>
            <a:ahLst/>
            <a:cxnLst/>
            <a:rect l="l" t="t" r="r" b="b"/>
            <a:pathLst>
              <a:path w="810" h="1085" extrusionOk="0">
                <a:moveTo>
                  <a:pt x="691" y="405"/>
                </a:moveTo>
                <a:cubicBezTo>
                  <a:pt x="810" y="667"/>
                  <a:pt x="774" y="941"/>
                  <a:pt x="619" y="1013"/>
                </a:cubicBezTo>
                <a:cubicBezTo>
                  <a:pt x="465" y="1084"/>
                  <a:pt x="238" y="929"/>
                  <a:pt x="119" y="679"/>
                </a:cubicBezTo>
                <a:cubicBezTo>
                  <a:pt x="0" y="417"/>
                  <a:pt x="24" y="144"/>
                  <a:pt x="179" y="72"/>
                </a:cubicBezTo>
                <a:cubicBezTo>
                  <a:pt x="345" y="1"/>
                  <a:pt x="560" y="155"/>
                  <a:pt x="691" y="405"/>
                </a:cubicBezTo>
                <a:close/>
              </a:path>
            </a:pathLst>
          </a:custGeom>
          <a:solidFill>
            <a:srgbClr val="F39E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6"/>
          <p:cNvSpPr/>
          <p:nvPr/>
        </p:nvSpPr>
        <p:spPr>
          <a:xfrm>
            <a:off x="8054010" y="1149991"/>
            <a:ext cx="51079" cy="76232"/>
          </a:xfrm>
          <a:custGeom>
            <a:avLst/>
            <a:gdLst/>
            <a:ahLst/>
            <a:cxnLst/>
            <a:rect l="l" t="t" r="r" b="b"/>
            <a:pathLst>
              <a:path w="727" h="1085" extrusionOk="0">
                <a:moveTo>
                  <a:pt x="679" y="608"/>
                </a:moveTo>
                <a:cubicBezTo>
                  <a:pt x="620" y="882"/>
                  <a:pt x="441" y="1084"/>
                  <a:pt x="263" y="1048"/>
                </a:cubicBezTo>
                <a:cubicBezTo>
                  <a:pt x="96" y="1013"/>
                  <a:pt x="1" y="763"/>
                  <a:pt x="60" y="477"/>
                </a:cubicBezTo>
                <a:cubicBezTo>
                  <a:pt x="120" y="203"/>
                  <a:pt x="298" y="1"/>
                  <a:pt x="465" y="36"/>
                </a:cubicBezTo>
                <a:cubicBezTo>
                  <a:pt x="644" y="72"/>
                  <a:pt x="727" y="322"/>
                  <a:pt x="679" y="608"/>
                </a:cubicBezTo>
                <a:close/>
              </a:path>
            </a:pathLst>
          </a:custGeom>
          <a:solidFill>
            <a:srgbClr val="F39E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6"/>
          <p:cNvSpPr/>
          <p:nvPr/>
        </p:nvSpPr>
        <p:spPr>
          <a:xfrm>
            <a:off x="7884191" y="1034553"/>
            <a:ext cx="195815" cy="275279"/>
          </a:xfrm>
          <a:custGeom>
            <a:avLst/>
            <a:gdLst/>
            <a:ahLst/>
            <a:cxnLst/>
            <a:rect l="l" t="t" r="r" b="b"/>
            <a:pathLst>
              <a:path w="2787" h="3918" extrusionOk="0">
                <a:moveTo>
                  <a:pt x="1465" y="786"/>
                </a:moveTo>
                <a:cubicBezTo>
                  <a:pt x="1072" y="786"/>
                  <a:pt x="882" y="346"/>
                  <a:pt x="441" y="655"/>
                </a:cubicBezTo>
                <a:cubicBezTo>
                  <a:pt x="1" y="965"/>
                  <a:pt x="215" y="2822"/>
                  <a:pt x="894" y="3406"/>
                </a:cubicBezTo>
                <a:cubicBezTo>
                  <a:pt x="1501" y="3918"/>
                  <a:pt x="2120" y="3549"/>
                  <a:pt x="2346" y="3179"/>
                </a:cubicBezTo>
                <a:cubicBezTo>
                  <a:pt x="2549" y="2858"/>
                  <a:pt x="2787" y="2144"/>
                  <a:pt x="2632" y="1275"/>
                </a:cubicBezTo>
                <a:cubicBezTo>
                  <a:pt x="2418" y="1"/>
                  <a:pt x="1894" y="786"/>
                  <a:pt x="1465" y="786"/>
                </a:cubicBezTo>
                <a:close/>
              </a:path>
            </a:pathLst>
          </a:custGeom>
          <a:solidFill>
            <a:srgbClr val="F39E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6"/>
          <p:cNvSpPr/>
          <p:nvPr/>
        </p:nvSpPr>
        <p:spPr>
          <a:xfrm>
            <a:off x="7516940" y="2100337"/>
            <a:ext cx="141433" cy="184081"/>
          </a:xfrm>
          <a:custGeom>
            <a:avLst/>
            <a:gdLst/>
            <a:ahLst/>
            <a:cxnLst/>
            <a:rect l="l" t="t" r="r" b="b"/>
            <a:pathLst>
              <a:path w="2013" h="2620" extrusionOk="0">
                <a:moveTo>
                  <a:pt x="132" y="703"/>
                </a:moveTo>
                <a:cubicBezTo>
                  <a:pt x="144" y="131"/>
                  <a:pt x="560" y="72"/>
                  <a:pt x="846" y="36"/>
                </a:cubicBezTo>
                <a:cubicBezTo>
                  <a:pt x="1132" y="0"/>
                  <a:pt x="1287" y="250"/>
                  <a:pt x="1584" y="310"/>
                </a:cubicBezTo>
                <a:cubicBezTo>
                  <a:pt x="1882" y="369"/>
                  <a:pt x="1989" y="643"/>
                  <a:pt x="1858" y="1262"/>
                </a:cubicBezTo>
                <a:cubicBezTo>
                  <a:pt x="1751" y="1774"/>
                  <a:pt x="2013" y="1917"/>
                  <a:pt x="1787" y="2262"/>
                </a:cubicBezTo>
                <a:cubicBezTo>
                  <a:pt x="1561" y="2608"/>
                  <a:pt x="560" y="2619"/>
                  <a:pt x="203" y="2036"/>
                </a:cubicBezTo>
                <a:cubicBezTo>
                  <a:pt x="1" y="1703"/>
                  <a:pt x="108" y="1310"/>
                  <a:pt x="132" y="703"/>
                </a:cubicBezTo>
                <a:close/>
              </a:path>
            </a:pathLst>
          </a:custGeom>
          <a:solidFill>
            <a:srgbClr val="F39E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6"/>
          <p:cNvSpPr/>
          <p:nvPr/>
        </p:nvSpPr>
        <p:spPr>
          <a:xfrm>
            <a:off x="7680085" y="1305618"/>
            <a:ext cx="768012" cy="928626"/>
          </a:xfrm>
          <a:custGeom>
            <a:avLst/>
            <a:gdLst/>
            <a:ahLst/>
            <a:cxnLst/>
            <a:rect l="l" t="t" r="r" b="b"/>
            <a:pathLst>
              <a:path w="10931" h="13217" extrusionOk="0">
                <a:moveTo>
                  <a:pt x="6156" y="48"/>
                </a:moveTo>
                <a:cubicBezTo>
                  <a:pt x="6323" y="167"/>
                  <a:pt x="6299" y="726"/>
                  <a:pt x="5989" y="1131"/>
                </a:cubicBezTo>
                <a:cubicBezTo>
                  <a:pt x="5989" y="1131"/>
                  <a:pt x="5394" y="1977"/>
                  <a:pt x="4358" y="2119"/>
                </a:cubicBezTo>
                <a:cubicBezTo>
                  <a:pt x="3322" y="2262"/>
                  <a:pt x="3120" y="1477"/>
                  <a:pt x="3120" y="1477"/>
                </a:cubicBezTo>
                <a:cubicBezTo>
                  <a:pt x="2953" y="1012"/>
                  <a:pt x="3120" y="560"/>
                  <a:pt x="3215" y="464"/>
                </a:cubicBezTo>
                <a:cubicBezTo>
                  <a:pt x="3215" y="464"/>
                  <a:pt x="1822" y="667"/>
                  <a:pt x="846" y="1596"/>
                </a:cubicBezTo>
                <a:cubicBezTo>
                  <a:pt x="846" y="1596"/>
                  <a:pt x="1" y="2405"/>
                  <a:pt x="1596" y="6489"/>
                </a:cubicBezTo>
                <a:cubicBezTo>
                  <a:pt x="1596" y="6489"/>
                  <a:pt x="2906" y="9108"/>
                  <a:pt x="2727" y="11621"/>
                </a:cubicBezTo>
                <a:cubicBezTo>
                  <a:pt x="2727" y="11621"/>
                  <a:pt x="5823" y="13216"/>
                  <a:pt x="8156" y="10894"/>
                </a:cubicBezTo>
                <a:cubicBezTo>
                  <a:pt x="8156" y="10894"/>
                  <a:pt x="8180" y="10073"/>
                  <a:pt x="9037" y="7537"/>
                </a:cubicBezTo>
                <a:cubicBezTo>
                  <a:pt x="9907" y="5001"/>
                  <a:pt x="10931" y="3155"/>
                  <a:pt x="8906" y="381"/>
                </a:cubicBezTo>
                <a:cubicBezTo>
                  <a:pt x="8906" y="381"/>
                  <a:pt x="7775" y="0"/>
                  <a:pt x="6156" y="48"/>
                </a:cubicBezTo>
                <a:close/>
              </a:path>
            </a:pathLst>
          </a:custGeom>
          <a:solidFill>
            <a:srgbClr val="CAE7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6"/>
          <p:cNvSpPr/>
          <p:nvPr/>
        </p:nvSpPr>
        <p:spPr>
          <a:xfrm>
            <a:off x="8160244" y="2040053"/>
            <a:ext cx="235160" cy="202560"/>
          </a:xfrm>
          <a:custGeom>
            <a:avLst/>
            <a:gdLst/>
            <a:ahLst/>
            <a:cxnLst/>
            <a:rect l="l" t="t" r="r" b="b"/>
            <a:pathLst>
              <a:path w="3347" h="2883" extrusionOk="0">
                <a:moveTo>
                  <a:pt x="2632" y="2215"/>
                </a:moveTo>
                <a:cubicBezTo>
                  <a:pt x="3108" y="1787"/>
                  <a:pt x="3346" y="1596"/>
                  <a:pt x="3311" y="1465"/>
                </a:cubicBezTo>
                <a:cubicBezTo>
                  <a:pt x="3275" y="1334"/>
                  <a:pt x="2882" y="394"/>
                  <a:pt x="2430" y="310"/>
                </a:cubicBezTo>
                <a:cubicBezTo>
                  <a:pt x="1977" y="227"/>
                  <a:pt x="1191" y="168"/>
                  <a:pt x="882" y="84"/>
                </a:cubicBezTo>
                <a:cubicBezTo>
                  <a:pt x="584" y="1"/>
                  <a:pt x="441" y="215"/>
                  <a:pt x="227" y="298"/>
                </a:cubicBezTo>
                <a:cubicBezTo>
                  <a:pt x="1" y="370"/>
                  <a:pt x="310" y="679"/>
                  <a:pt x="656" y="691"/>
                </a:cubicBezTo>
                <a:cubicBezTo>
                  <a:pt x="656" y="691"/>
                  <a:pt x="334" y="1001"/>
                  <a:pt x="370" y="1227"/>
                </a:cubicBezTo>
                <a:cubicBezTo>
                  <a:pt x="429" y="1608"/>
                  <a:pt x="953" y="1596"/>
                  <a:pt x="1060" y="1775"/>
                </a:cubicBezTo>
                <a:cubicBezTo>
                  <a:pt x="1251" y="2096"/>
                  <a:pt x="1906" y="2882"/>
                  <a:pt x="2632" y="2215"/>
                </a:cubicBezTo>
                <a:close/>
              </a:path>
            </a:pathLst>
          </a:custGeom>
          <a:solidFill>
            <a:srgbClr val="F39E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6"/>
          <p:cNvSpPr/>
          <p:nvPr/>
        </p:nvSpPr>
        <p:spPr>
          <a:xfrm>
            <a:off x="7784632" y="3720689"/>
            <a:ext cx="290385" cy="412496"/>
          </a:xfrm>
          <a:custGeom>
            <a:avLst/>
            <a:gdLst/>
            <a:ahLst/>
            <a:cxnLst/>
            <a:rect l="l" t="t" r="r" b="b"/>
            <a:pathLst>
              <a:path w="4133" h="5871" extrusionOk="0">
                <a:moveTo>
                  <a:pt x="2108" y="334"/>
                </a:moveTo>
                <a:cubicBezTo>
                  <a:pt x="2049" y="1203"/>
                  <a:pt x="227" y="3858"/>
                  <a:pt x="72" y="4489"/>
                </a:cubicBezTo>
                <a:cubicBezTo>
                  <a:pt x="72" y="4489"/>
                  <a:pt x="1" y="5037"/>
                  <a:pt x="370" y="5346"/>
                </a:cubicBezTo>
                <a:cubicBezTo>
                  <a:pt x="989" y="5870"/>
                  <a:pt x="3549" y="5715"/>
                  <a:pt x="3906" y="5227"/>
                </a:cubicBezTo>
                <a:cubicBezTo>
                  <a:pt x="3906" y="5227"/>
                  <a:pt x="4132" y="4882"/>
                  <a:pt x="4049" y="4358"/>
                </a:cubicBezTo>
                <a:cubicBezTo>
                  <a:pt x="4025" y="4144"/>
                  <a:pt x="3632" y="3275"/>
                  <a:pt x="3656" y="3191"/>
                </a:cubicBezTo>
                <a:cubicBezTo>
                  <a:pt x="3680" y="3096"/>
                  <a:pt x="3954" y="2870"/>
                  <a:pt x="3906" y="2536"/>
                </a:cubicBezTo>
                <a:cubicBezTo>
                  <a:pt x="3847" y="2203"/>
                  <a:pt x="3775" y="1822"/>
                  <a:pt x="3656" y="1643"/>
                </a:cubicBezTo>
                <a:cubicBezTo>
                  <a:pt x="3597" y="1548"/>
                  <a:pt x="2918" y="584"/>
                  <a:pt x="2668" y="334"/>
                </a:cubicBezTo>
                <a:cubicBezTo>
                  <a:pt x="2334" y="0"/>
                  <a:pt x="2108" y="334"/>
                  <a:pt x="2108" y="334"/>
                </a:cubicBezTo>
                <a:close/>
              </a:path>
            </a:pathLst>
          </a:custGeom>
          <a:solidFill>
            <a:srgbClr val="1D3F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5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altLang="en-GB"/>
              <a:t>UMIESTNENIE CHLAPCOV</a:t>
            </a:r>
          </a:p>
        </p:txBody>
      </p:sp>
      <p:sp>
        <p:nvSpPr>
          <p:cNvPr id="971" name="Google Shape;971;p57"/>
          <p:cNvSpPr/>
          <p:nvPr/>
        </p:nvSpPr>
        <p:spPr>
          <a:xfrm>
            <a:off x="1261776" y="1692909"/>
            <a:ext cx="251753" cy="244919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57"/>
          <p:cNvSpPr/>
          <p:nvPr/>
        </p:nvSpPr>
        <p:spPr>
          <a:xfrm>
            <a:off x="1261776" y="2924321"/>
            <a:ext cx="251753" cy="244919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57"/>
          <p:cNvSpPr/>
          <p:nvPr/>
        </p:nvSpPr>
        <p:spPr>
          <a:xfrm rot="5399929">
            <a:off x="8015053" y="809966"/>
            <a:ext cx="574701" cy="775362"/>
          </a:xfrm>
          <a:custGeom>
            <a:avLst/>
            <a:gdLst/>
            <a:ahLst/>
            <a:cxnLst/>
            <a:rect l="l" t="t" r="r" b="b"/>
            <a:pathLst>
              <a:path w="4740" h="6395" extrusionOk="0">
                <a:moveTo>
                  <a:pt x="2608" y="1989"/>
                </a:moveTo>
                <a:cubicBezTo>
                  <a:pt x="2394" y="2406"/>
                  <a:pt x="1906" y="2561"/>
                  <a:pt x="1489" y="2775"/>
                </a:cubicBezTo>
                <a:cubicBezTo>
                  <a:pt x="596" y="3275"/>
                  <a:pt x="1" y="4418"/>
                  <a:pt x="429" y="5335"/>
                </a:cubicBezTo>
                <a:cubicBezTo>
                  <a:pt x="727" y="5990"/>
                  <a:pt x="1489" y="6394"/>
                  <a:pt x="2215" y="6323"/>
                </a:cubicBezTo>
                <a:cubicBezTo>
                  <a:pt x="2942" y="6251"/>
                  <a:pt x="3584" y="5739"/>
                  <a:pt x="3894" y="5085"/>
                </a:cubicBezTo>
                <a:cubicBezTo>
                  <a:pt x="4204" y="4430"/>
                  <a:pt x="4204" y="3656"/>
                  <a:pt x="3954" y="2977"/>
                </a:cubicBezTo>
                <a:cubicBezTo>
                  <a:pt x="3787" y="2513"/>
                  <a:pt x="3525" y="1965"/>
                  <a:pt x="3846" y="1584"/>
                </a:cubicBezTo>
                <a:cubicBezTo>
                  <a:pt x="3954" y="1465"/>
                  <a:pt x="4120" y="1394"/>
                  <a:pt x="4239" y="1275"/>
                </a:cubicBezTo>
                <a:cubicBezTo>
                  <a:pt x="4739" y="727"/>
                  <a:pt x="3989" y="1"/>
                  <a:pt x="3406" y="191"/>
                </a:cubicBezTo>
                <a:cubicBezTo>
                  <a:pt x="2572" y="441"/>
                  <a:pt x="2906" y="1441"/>
                  <a:pt x="2608" y="19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7"/>
          <p:cNvSpPr/>
          <p:nvPr/>
        </p:nvSpPr>
        <p:spPr>
          <a:xfrm rot="7698711">
            <a:off x="5109811" y="1293993"/>
            <a:ext cx="433424" cy="448029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57"/>
          <p:cNvSpPr/>
          <p:nvPr/>
        </p:nvSpPr>
        <p:spPr>
          <a:xfrm>
            <a:off x="7331182" y="3412025"/>
            <a:ext cx="138677" cy="134845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7"/>
          <p:cNvSpPr/>
          <p:nvPr/>
        </p:nvSpPr>
        <p:spPr>
          <a:xfrm>
            <a:off x="7071271" y="2085987"/>
            <a:ext cx="138677" cy="134845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Obrázek 6" descr="203012622_244847433696235_405022232164783731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" y="1348105"/>
            <a:ext cx="3703955" cy="2779395"/>
          </a:xfrm>
          <a:prstGeom prst="snip1Rect">
            <a:avLst/>
          </a:prstGeom>
        </p:spPr>
      </p:pic>
      <p:pic>
        <p:nvPicPr>
          <p:cNvPr id="4" name="Zástupný symbol pro obsah 3" descr="204842679_1432637143757191_3483642465291675743_n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35600" y="988060"/>
            <a:ext cx="2383790" cy="3181350"/>
          </a:xfrm>
          <a:prstGeom prst="snip1Rect">
            <a:avLst/>
          </a:prstGeom>
        </p:spPr>
      </p:pic>
      <p:sp>
        <p:nvSpPr>
          <p:cNvPr id="3" name="Text Box 0"/>
          <p:cNvSpPr txBox="1"/>
          <p:nvPr/>
        </p:nvSpPr>
        <p:spPr>
          <a:xfrm>
            <a:off x="1610360" y="4321175"/>
            <a:ext cx="173736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sk-SK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5.miesto</a:t>
            </a:r>
          </a:p>
          <a:p>
            <a:pPr algn="ctr"/>
            <a:r>
              <a:rPr lang="sk-SK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3.B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868035" y="4228465"/>
            <a:ext cx="131127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sk-SK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6.miesto</a:t>
            </a:r>
          </a:p>
          <a:p>
            <a:pPr algn="ctr"/>
            <a:r>
              <a:rPr lang="sk-SK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135" y="2283845"/>
            <a:ext cx="7717800" cy="370800"/>
          </a:xfrm>
        </p:spPr>
        <p:txBody>
          <a:bodyPr/>
          <a:lstStyle/>
          <a:p>
            <a:r>
              <a:rPr lang="sk-SK" altLang="en-US"/>
              <a:t>ĎAKUJEME ZA POZORNOSŤ</a:t>
            </a:r>
          </a:p>
        </p:txBody>
      </p:sp>
      <p:sp>
        <p:nvSpPr>
          <p:cNvPr id="972" name="Google Shape;972;p57"/>
          <p:cNvSpPr/>
          <p:nvPr/>
        </p:nvSpPr>
        <p:spPr>
          <a:xfrm>
            <a:off x="1259205" y="1419860"/>
            <a:ext cx="6421120" cy="2787650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 Box 2"/>
          <p:cNvSpPr txBox="1"/>
          <p:nvPr/>
        </p:nvSpPr>
        <p:spPr>
          <a:xfrm>
            <a:off x="2289819" y="2283845"/>
            <a:ext cx="46484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altLang="en-US" sz="3500"/>
              <a:t>ĎAKUJEME ZA POZORNOSŤ</a:t>
            </a:r>
          </a:p>
        </p:txBody>
      </p:sp>
      <p:pic>
        <p:nvPicPr>
          <p:cNvPr id="4" name="Obrázok 4">
            <a:extLst>
              <a:ext uri="{FF2B5EF4-FFF2-40B4-BE49-F238E27FC236}">
                <a16:creationId xmlns:a16="http://schemas.microsoft.com/office/drawing/2014/main" id="{07F505DA-16D8-264B-B25C-C84DEED84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759" y="2728882"/>
            <a:ext cx="1444105" cy="19228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7"/>
          <p:cNvSpPr txBox="1">
            <a:spLocks noGrp="1"/>
          </p:cNvSpPr>
          <p:nvPr>
            <p:ph type="subTitle" idx="1"/>
          </p:nvPr>
        </p:nvSpPr>
        <p:spPr>
          <a:xfrm>
            <a:off x="713225" y="1128175"/>
            <a:ext cx="7717800" cy="3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sk-SK">
                <a:solidFill>
                  <a:schemeClr val="dk1"/>
                </a:solidFill>
              </a:rPr>
              <a:t>v</a:t>
            </a:r>
          </a:p>
        </p:txBody>
      </p:sp>
      <p:grpSp>
        <p:nvGrpSpPr>
          <p:cNvPr id="375" name="Google Shape;375;p37"/>
          <p:cNvGrpSpPr/>
          <p:nvPr/>
        </p:nvGrpSpPr>
        <p:grpSpPr>
          <a:xfrm>
            <a:off x="8289710" y="2337757"/>
            <a:ext cx="612924" cy="597037"/>
            <a:chOff x="13496710" y="-1660943"/>
            <a:chExt cx="612924" cy="597037"/>
          </a:xfrm>
        </p:grpSpPr>
        <p:sp>
          <p:nvSpPr>
            <p:cNvPr id="376" name="Google Shape;376;p37"/>
            <p:cNvSpPr/>
            <p:nvPr/>
          </p:nvSpPr>
          <p:spPr>
            <a:xfrm rot="4415121">
              <a:off x="13593561" y="-1644769"/>
              <a:ext cx="419222" cy="515472"/>
            </a:xfrm>
            <a:custGeom>
              <a:avLst/>
              <a:gdLst/>
              <a:ahLst/>
              <a:cxnLst/>
              <a:rect l="l" t="t" r="r" b="b"/>
              <a:pathLst>
                <a:path w="8919" h="10966" extrusionOk="0">
                  <a:moveTo>
                    <a:pt x="6692" y="1357"/>
                  </a:moveTo>
                  <a:cubicBezTo>
                    <a:pt x="4228" y="0"/>
                    <a:pt x="1" y="822"/>
                    <a:pt x="1" y="3882"/>
                  </a:cubicBezTo>
                  <a:cubicBezTo>
                    <a:pt x="1" y="5227"/>
                    <a:pt x="620" y="5715"/>
                    <a:pt x="1322" y="6668"/>
                  </a:cubicBezTo>
                  <a:cubicBezTo>
                    <a:pt x="2346" y="8049"/>
                    <a:pt x="3168" y="10966"/>
                    <a:pt x="5442" y="9620"/>
                  </a:cubicBezTo>
                  <a:cubicBezTo>
                    <a:pt x="7180" y="8584"/>
                    <a:pt x="8919" y="5263"/>
                    <a:pt x="8323" y="3262"/>
                  </a:cubicBezTo>
                  <a:cubicBezTo>
                    <a:pt x="8061" y="2417"/>
                    <a:pt x="7466" y="1786"/>
                    <a:pt x="6692" y="1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 rot="4415121">
              <a:off x="13577316" y="-1204844"/>
              <a:ext cx="118683" cy="131007"/>
            </a:xfrm>
            <a:custGeom>
              <a:avLst/>
              <a:gdLst/>
              <a:ahLst/>
              <a:cxnLst/>
              <a:rect l="l" t="t" r="r" b="b"/>
              <a:pathLst>
                <a:path w="2525" h="2787" extrusionOk="0">
                  <a:moveTo>
                    <a:pt x="453" y="2203"/>
                  </a:moveTo>
                  <a:cubicBezTo>
                    <a:pt x="1251" y="2786"/>
                    <a:pt x="2346" y="1834"/>
                    <a:pt x="2442" y="1024"/>
                  </a:cubicBezTo>
                  <a:cubicBezTo>
                    <a:pt x="2525" y="286"/>
                    <a:pt x="1394" y="0"/>
                    <a:pt x="846" y="203"/>
                  </a:cubicBezTo>
                  <a:cubicBezTo>
                    <a:pt x="453" y="358"/>
                    <a:pt x="179" y="703"/>
                    <a:pt x="84" y="1084"/>
                  </a:cubicBezTo>
                  <a:cubicBezTo>
                    <a:pt x="1" y="1489"/>
                    <a:pt x="132" y="1941"/>
                    <a:pt x="453" y="22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37"/>
          <p:cNvSpPr/>
          <p:nvPr/>
        </p:nvSpPr>
        <p:spPr>
          <a:xfrm rot="-6751569">
            <a:off x="486696" y="3300752"/>
            <a:ext cx="453045" cy="557023"/>
          </a:xfrm>
          <a:custGeom>
            <a:avLst/>
            <a:gdLst/>
            <a:ahLst/>
            <a:cxnLst/>
            <a:rect l="l" t="t" r="r" b="b"/>
            <a:pathLst>
              <a:path w="8919" h="10966" extrusionOk="0">
                <a:moveTo>
                  <a:pt x="6692" y="1357"/>
                </a:moveTo>
                <a:cubicBezTo>
                  <a:pt x="4228" y="0"/>
                  <a:pt x="1" y="822"/>
                  <a:pt x="1" y="3882"/>
                </a:cubicBezTo>
                <a:cubicBezTo>
                  <a:pt x="1" y="5227"/>
                  <a:pt x="620" y="5715"/>
                  <a:pt x="1322" y="6668"/>
                </a:cubicBezTo>
                <a:cubicBezTo>
                  <a:pt x="2346" y="8049"/>
                  <a:pt x="3168" y="10966"/>
                  <a:pt x="5442" y="9620"/>
                </a:cubicBezTo>
                <a:cubicBezTo>
                  <a:pt x="7180" y="8584"/>
                  <a:pt x="8919" y="5263"/>
                  <a:pt x="8323" y="3262"/>
                </a:cubicBezTo>
                <a:cubicBezTo>
                  <a:pt x="8061" y="2417"/>
                  <a:pt x="7466" y="1786"/>
                  <a:pt x="6692" y="135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373;p37"/>
          <p:cNvSpPr txBox="1"/>
          <p:nvPr/>
        </p:nvSpPr>
        <p:spPr>
          <a:xfrm>
            <a:off x="323970" y="627130"/>
            <a:ext cx="7717800" cy="37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 panose="00000800000000000000"/>
              <a:buNone/>
              <a:defRPr sz="2400" b="0" i="0" u="none" strike="noStrike" cap="none">
                <a:solidFill>
                  <a:schemeClr val="dk1"/>
                </a:solidFill>
                <a:latin typeface="Montserrat Black" panose="00000800000000000000"/>
                <a:ea typeface="Montserrat Black" panose="00000800000000000000"/>
                <a:cs typeface="Montserrat Black" panose="00000800000000000000"/>
                <a:sym typeface="Montserrat Black" panose="000008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/>
              <a:t>TÍMY DIEVČAT</a:t>
            </a:r>
          </a:p>
        </p:txBody>
      </p:sp>
      <p:pic>
        <p:nvPicPr>
          <p:cNvPr id="5" name="Obrázek 4" descr="8.jpg"/>
          <p:cNvPicPr>
            <a:picLocks noChangeAspect="1"/>
          </p:cNvPicPr>
          <p:nvPr/>
        </p:nvPicPr>
        <p:blipFill>
          <a:blip r:embed="rId3"/>
          <a:srcRect l="11313"/>
          <a:stretch>
            <a:fillRect/>
          </a:stretch>
        </p:blipFill>
        <p:spPr>
          <a:xfrm>
            <a:off x="827405" y="1128395"/>
            <a:ext cx="3620135" cy="2896235"/>
          </a:xfrm>
          <a:prstGeom prst="rect">
            <a:avLst/>
          </a:prstGeom>
        </p:spPr>
      </p:pic>
      <p:pic>
        <p:nvPicPr>
          <p:cNvPr id="6" name="Obrázek 5" descr="9.jpg"/>
          <p:cNvPicPr>
            <a:picLocks noChangeAspect="1"/>
          </p:cNvPicPr>
          <p:nvPr/>
        </p:nvPicPr>
        <p:blipFill>
          <a:blip r:embed="rId4"/>
          <a:srcRect l="8302"/>
          <a:stretch>
            <a:fillRect/>
          </a:stretch>
        </p:blipFill>
        <p:spPr>
          <a:xfrm>
            <a:off x="4860290" y="1128395"/>
            <a:ext cx="3569970" cy="291973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547495" y="4055745"/>
            <a:ext cx="222504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sk-SK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1.A</a:t>
            </a:r>
          </a:p>
          <a:p>
            <a:pPr algn="ctr"/>
            <a:endParaRPr lang="sk-SK" altLang="en-US" sz="2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156325" y="4083685"/>
            <a:ext cx="1307465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sk-SK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</a:t>
            </a:r>
            <a:r>
              <a:rPr lang="sk-SK" altLang="en-GB"/>
              <a:t>ÍMY CHLAPCOV</a:t>
            </a:r>
          </a:p>
        </p:txBody>
      </p:sp>
      <p:grpSp>
        <p:nvGrpSpPr>
          <p:cNvPr id="400" name="Google Shape;400;p38"/>
          <p:cNvGrpSpPr/>
          <p:nvPr/>
        </p:nvGrpSpPr>
        <p:grpSpPr>
          <a:xfrm>
            <a:off x="5750926" y="4326546"/>
            <a:ext cx="753300" cy="607890"/>
            <a:chOff x="10957926" y="327846"/>
            <a:chExt cx="753300" cy="607890"/>
          </a:xfrm>
        </p:grpSpPr>
        <p:sp>
          <p:nvSpPr>
            <p:cNvPr id="401" name="Google Shape;401;p38"/>
            <p:cNvSpPr/>
            <p:nvPr/>
          </p:nvSpPr>
          <p:spPr>
            <a:xfrm rot="6034212">
              <a:off x="11109623" y="322567"/>
              <a:ext cx="502982" cy="618449"/>
            </a:xfrm>
            <a:custGeom>
              <a:avLst/>
              <a:gdLst/>
              <a:ahLst/>
              <a:cxnLst/>
              <a:rect l="l" t="t" r="r" b="b"/>
              <a:pathLst>
                <a:path w="8919" h="10966" extrusionOk="0">
                  <a:moveTo>
                    <a:pt x="6692" y="1357"/>
                  </a:moveTo>
                  <a:cubicBezTo>
                    <a:pt x="4228" y="0"/>
                    <a:pt x="1" y="822"/>
                    <a:pt x="1" y="3882"/>
                  </a:cubicBezTo>
                  <a:cubicBezTo>
                    <a:pt x="1" y="5227"/>
                    <a:pt x="620" y="5715"/>
                    <a:pt x="1322" y="6668"/>
                  </a:cubicBezTo>
                  <a:cubicBezTo>
                    <a:pt x="2346" y="8049"/>
                    <a:pt x="3168" y="10966"/>
                    <a:pt x="5442" y="9620"/>
                  </a:cubicBezTo>
                  <a:cubicBezTo>
                    <a:pt x="7180" y="8584"/>
                    <a:pt x="8919" y="5263"/>
                    <a:pt x="8323" y="3262"/>
                  </a:cubicBezTo>
                  <a:cubicBezTo>
                    <a:pt x="8061" y="2417"/>
                    <a:pt x="7466" y="1786"/>
                    <a:pt x="6692" y="1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8"/>
            <p:cNvSpPr/>
            <p:nvPr/>
          </p:nvSpPr>
          <p:spPr>
            <a:xfrm rot="6034212">
              <a:off x="10977044" y="727364"/>
              <a:ext cx="142396" cy="157178"/>
            </a:xfrm>
            <a:custGeom>
              <a:avLst/>
              <a:gdLst/>
              <a:ahLst/>
              <a:cxnLst/>
              <a:rect l="l" t="t" r="r" b="b"/>
              <a:pathLst>
                <a:path w="2525" h="2787" extrusionOk="0">
                  <a:moveTo>
                    <a:pt x="453" y="2203"/>
                  </a:moveTo>
                  <a:cubicBezTo>
                    <a:pt x="1251" y="2786"/>
                    <a:pt x="2346" y="1834"/>
                    <a:pt x="2442" y="1024"/>
                  </a:cubicBezTo>
                  <a:cubicBezTo>
                    <a:pt x="2525" y="286"/>
                    <a:pt x="1394" y="0"/>
                    <a:pt x="846" y="203"/>
                  </a:cubicBezTo>
                  <a:cubicBezTo>
                    <a:pt x="453" y="358"/>
                    <a:pt x="179" y="703"/>
                    <a:pt x="84" y="1084"/>
                  </a:cubicBezTo>
                  <a:cubicBezTo>
                    <a:pt x="1" y="1489"/>
                    <a:pt x="132" y="1941"/>
                    <a:pt x="453" y="22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403;p38"/>
          <p:cNvSpPr/>
          <p:nvPr/>
        </p:nvSpPr>
        <p:spPr>
          <a:xfrm rot="-9207401">
            <a:off x="1326127" y="528679"/>
            <a:ext cx="474849" cy="640646"/>
          </a:xfrm>
          <a:custGeom>
            <a:avLst/>
            <a:gdLst/>
            <a:ahLst/>
            <a:cxnLst/>
            <a:rect l="l" t="t" r="r" b="b"/>
            <a:pathLst>
              <a:path w="4740" h="6395" extrusionOk="0">
                <a:moveTo>
                  <a:pt x="2608" y="1989"/>
                </a:moveTo>
                <a:cubicBezTo>
                  <a:pt x="2394" y="2406"/>
                  <a:pt x="1906" y="2561"/>
                  <a:pt x="1489" y="2775"/>
                </a:cubicBezTo>
                <a:cubicBezTo>
                  <a:pt x="596" y="3275"/>
                  <a:pt x="1" y="4418"/>
                  <a:pt x="429" y="5335"/>
                </a:cubicBezTo>
                <a:cubicBezTo>
                  <a:pt x="727" y="5990"/>
                  <a:pt x="1489" y="6394"/>
                  <a:pt x="2215" y="6323"/>
                </a:cubicBezTo>
                <a:cubicBezTo>
                  <a:pt x="2942" y="6251"/>
                  <a:pt x="3584" y="5739"/>
                  <a:pt x="3894" y="5085"/>
                </a:cubicBezTo>
                <a:cubicBezTo>
                  <a:pt x="4204" y="4430"/>
                  <a:pt x="4204" y="3656"/>
                  <a:pt x="3954" y="2977"/>
                </a:cubicBezTo>
                <a:cubicBezTo>
                  <a:pt x="3787" y="2513"/>
                  <a:pt x="3525" y="1965"/>
                  <a:pt x="3846" y="1584"/>
                </a:cubicBezTo>
                <a:cubicBezTo>
                  <a:pt x="3954" y="1465"/>
                  <a:pt x="4120" y="1394"/>
                  <a:pt x="4239" y="1275"/>
                </a:cubicBezTo>
                <a:cubicBezTo>
                  <a:pt x="4739" y="727"/>
                  <a:pt x="3989" y="1"/>
                  <a:pt x="3406" y="191"/>
                </a:cubicBezTo>
                <a:cubicBezTo>
                  <a:pt x="2572" y="441"/>
                  <a:pt x="2906" y="1441"/>
                  <a:pt x="2608" y="1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Obrázek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019810"/>
            <a:ext cx="3005455" cy="2254885"/>
          </a:xfrm>
          <a:prstGeom prst="rect">
            <a:avLst/>
          </a:prstGeom>
        </p:spPr>
      </p:pic>
      <p:pic>
        <p:nvPicPr>
          <p:cNvPr id="15" name="Obrázek 5" descr="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100" y="993775"/>
            <a:ext cx="3061970" cy="2296795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6579235" y="3369945"/>
            <a:ext cx="123317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sk-SK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2.B</a:t>
            </a:r>
          </a:p>
          <a:p>
            <a:pPr algn="ctr"/>
            <a:endParaRPr lang="sk-SK" altLang="en-US" sz="2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Obrázek 6" descr="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920" y="2283460"/>
            <a:ext cx="3015615" cy="226187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3923665" y="4587875"/>
            <a:ext cx="116332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sk-SK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2.A</a:t>
            </a:r>
          </a:p>
          <a:p>
            <a:pPr algn="ctr"/>
            <a:endParaRPr lang="sk-SK" altLang="en-US" sz="2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974725" y="3460115"/>
            <a:ext cx="1221105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sk-SK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42"/>
          <p:cNvGrpSpPr/>
          <p:nvPr/>
        </p:nvGrpSpPr>
        <p:grpSpPr>
          <a:xfrm>
            <a:off x="631778" y="2026366"/>
            <a:ext cx="773975" cy="802349"/>
            <a:chOff x="11308978" y="-32634"/>
            <a:chExt cx="773975" cy="802349"/>
          </a:xfrm>
        </p:grpSpPr>
        <p:sp>
          <p:nvSpPr>
            <p:cNvPr id="563" name="Google Shape;563;p42"/>
            <p:cNvSpPr/>
            <p:nvPr/>
          </p:nvSpPr>
          <p:spPr>
            <a:xfrm rot="-7339008">
              <a:off x="11450051" y="97898"/>
              <a:ext cx="491830" cy="604709"/>
            </a:xfrm>
            <a:custGeom>
              <a:avLst/>
              <a:gdLst/>
              <a:ahLst/>
              <a:cxnLst/>
              <a:rect l="l" t="t" r="r" b="b"/>
              <a:pathLst>
                <a:path w="8919" h="10966" extrusionOk="0">
                  <a:moveTo>
                    <a:pt x="6692" y="1357"/>
                  </a:moveTo>
                  <a:cubicBezTo>
                    <a:pt x="4228" y="0"/>
                    <a:pt x="1" y="822"/>
                    <a:pt x="1" y="3882"/>
                  </a:cubicBezTo>
                  <a:cubicBezTo>
                    <a:pt x="1" y="5227"/>
                    <a:pt x="620" y="5715"/>
                    <a:pt x="1322" y="6668"/>
                  </a:cubicBezTo>
                  <a:cubicBezTo>
                    <a:pt x="2346" y="8049"/>
                    <a:pt x="3168" y="10966"/>
                    <a:pt x="5442" y="9620"/>
                  </a:cubicBezTo>
                  <a:cubicBezTo>
                    <a:pt x="7180" y="8584"/>
                    <a:pt x="8919" y="5263"/>
                    <a:pt x="8323" y="3262"/>
                  </a:cubicBezTo>
                  <a:cubicBezTo>
                    <a:pt x="8061" y="2417"/>
                    <a:pt x="7466" y="1786"/>
                    <a:pt x="6692" y="1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2"/>
            <p:cNvSpPr/>
            <p:nvPr/>
          </p:nvSpPr>
          <p:spPr>
            <a:xfrm rot="-7339008">
              <a:off x="11734592" y="-9561"/>
              <a:ext cx="139239" cy="153686"/>
            </a:xfrm>
            <a:custGeom>
              <a:avLst/>
              <a:gdLst/>
              <a:ahLst/>
              <a:cxnLst/>
              <a:rect l="l" t="t" r="r" b="b"/>
              <a:pathLst>
                <a:path w="2525" h="2787" extrusionOk="0">
                  <a:moveTo>
                    <a:pt x="453" y="2203"/>
                  </a:moveTo>
                  <a:cubicBezTo>
                    <a:pt x="1251" y="2786"/>
                    <a:pt x="2346" y="1834"/>
                    <a:pt x="2442" y="1024"/>
                  </a:cubicBezTo>
                  <a:cubicBezTo>
                    <a:pt x="2525" y="286"/>
                    <a:pt x="1394" y="0"/>
                    <a:pt x="846" y="203"/>
                  </a:cubicBezTo>
                  <a:cubicBezTo>
                    <a:pt x="453" y="358"/>
                    <a:pt x="179" y="703"/>
                    <a:pt x="84" y="1084"/>
                  </a:cubicBezTo>
                  <a:cubicBezTo>
                    <a:pt x="1" y="1489"/>
                    <a:pt x="132" y="1941"/>
                    <a:pt x="453" y="22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" y="771525"/>
            <a:ext cx="3215640" cy="2412365"/>
          </a:xfrm>
          <a:prstGeom prst="rect">
            <a:avLst/>
          </a:prstGeom>
        </p:spPr>
      </p:pic>
      <p:pic>
        <p:nvPicPr>
          <p:cNvPr id="9" name="Obrázek 6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035" y="843280"/>
            <a:ext cx="2964815" cy="222313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1179195" y="3288665"/>
            <a:ext cx="94488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sk-SK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3.A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7236460" y="3219450"/>
            <a:ext cx="128016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sk-SK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4.B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4140200" y="4659630"/>
            <a:ext cx="121285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sk-SK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3.B</a:t>
            </a:r>
          </a:p>
        </p:txBody>
      </p:sp>
      <p:pic>
        <p:nvPicPr>
          <p:cNvPr id="5" name="Zástupný symbol pro obsah 3" descr="4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181958" y="2406951"/>
            <a:ext cx="2928958" cy="219671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altLang="en-GB"/>
              <a:t>PRIEBEH HIER</a:t>
            </a:r>
            <a:br>
              <a:rPr lang="sk-SK" altLang="en-GB"/>
            </a:br>
            <a:endParaRPr lang="sk-SK" altLang="en-GB"/>
          </a:p>
        </p:txBody>
      </p:sp>
      <p:grpSp>
        <p:nvGrpSpPr>
          <p:cNvPr id="631" name="Google Shape;631;p44"/>
          <p:cNvGrpSpPr/>
          <p:nvPr/>
        </p:nvGrpSpPr>
        <p:grpSpPr>
          <a:xfrm>
            <a:off x="7146582" y="594457"/>
            <a:ext cx="749941" cy="751702"/>
            <a:chOff x="12353582" y="-3404243"/>
            <a:chExt cx="749941" cy="751702"/>
          </a:xfrm>
        </p:grpSpPr>
        <p:sp>
          <p:nvSpPr>
            <p:cNvPr id="632" name="Google Shape;632;p44"/>
            <p:cNvSpPr/>
            <p:nvPr/>
          </p:nvSpPr>
          <p:spPr>
            <a:xfrm rot="4001781">
              <a:off x="12482640" y="-3361132"/>
              <a:ext cx="491825" cy="604704"/>
            </a:xfrm>
            <a:custGeom>
              <a:avLst/>
              <a:gdLst/>
              <a:ahLst/>
              <a:cxnLst/>
              <a:rect l="l" t="t" r="r" b="b"/>
              <a:pathLst>
                <a:path w="8919" h="10966" extrusionOk="0">
                  <a:moveTo>
                    <a:pt x="6692" y="1357"/>
                  </a:moveTo>
                  <a:cubicBezTo>
                    <a:pt x="4228" y="0"/>
                    <a:pt x="1" y="822"/>
                    <a:pt x="1" y="3882"/>
                  </a:cubicBezTo>
                  <a:cubicBezTo>
                    <a:pt x="1" y="5227"/>
                    <a:pt x="620" y="5715"/>
                    <a:pt x="1322" y="6668"/>
                  </a:cubicBezTo>
                  <a:cubicBezTo>
                    <a:pt x="2346" y="8049"/>
                    <a:pt x="3168" y="10966"/>
                    <a:pt x="5442" y="9620"/>
                  </a:cubicBezTo>
                  <a:cubicBezTo>
                    <a:pt x="7180" y="8584"/>
                    <a:pt x="8919" y="5263"/>
                    <a:pt x="8323" y="3262"/>
                  </a:cubicBezTo>
                  <a:cubicBezTo>
                    <a:pt x="8061" y="2417"/>
                    <a:pt x="7466" y="1786"/>
                    <a:pt x="6692" y="1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4"/>
            <p:cNvSpPr/>
            <p:nvPr/>
          </p:nvSpPr>
          <p:spPr>
            <a:xfrm rot="4001781">
              <a:off x="12499856" y="-2823722"/>
              <a:ext cx="139237" cy="153685"/>
            </a:xfrm>
            <a:custGeom>
              <a:avLst/>
              <a:gdLst/>
              <a:ahLst/>
              <a:cxnLst/>
              <a:rect l="l" t="t" r="r" b="b"/>
              <a:pathLst>
                <a:path w="2525" h="2787" extrusionOk="0">
                  <a:moveTo>
                    <a:pt x="453" y="2203"/>
                  </a:moveTo>
                  <a:cubicBezTo>
                    <a:pt x="1251" y="2786"/>
                    <a:pt x="2346" y="1834"/>
                    <a:pt x="2442" y="1024"/>
                  </a:cubicBezTo>
                  <a:cubicBezTo>
                    <a:pt x="2525" y="286"/>
                    <a:pt x="1394" y="0"/>
                    <a:pt x="846" y="203"/>
                  </a:cubicBezTo>
                  <a:cubicBezTo>
                    <a:pt x="453" y="358"/>
                    <a:pt x="179" y="703"/>
                    <a:pt x="84" y="1084"/>
                  </a:cubicBezTo>
                  <a:cubicBezTo>
                    <a:pt x="1" y="1489"/>
                    <a:pt x="132" y="1941"/>
                    <a:pt x="453" y="22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44"/>
          <p:cNvSpPr/>
          <p:nvPr/>
        </p:nvSpPr>
        <p:spPr>
          <a:xfrm rot="-7779113">
            <a:off x="1662709" y="610071"/>
            <a:ext cx="434229" cy="533889"/>
          </a:xfrm>
          <a:custGeom>
            <a:avLst/>
            <a:gdLst/>
            <a:ahLst/>
            <a:cxnLst/>
            <a:rect l="l" t="t" r="r" b="b"/>
            <a:pathLst>
              <a:path w="8919" h="10966" extrusionOk="0">
                <a:moveTo>
                  <a:pt x="6692" y="1357"/>
                </a:moveTo>
                <a:cubicBezTo>
                  <a:pt x="4228" y="0"/>
                  <a:pt x="1" y="822"/>
                  <a:pt x="1" y="3882"/>
                </a:cubicBezTo>
                <a:cubicBezTo>
                  <a:pt x="1" y="5227"/>
                  <a:pt x="620" y="5715"/>
                  <a:pt x="1322" y="6668"/>
                </a:cubicBezTo>
                <a:cubicBezTo>
                  <a:pt x="2346" y="8049"/>
                  <a:pt x="3168" y="10966"/>
                  <a:pt x="5442" y="9620"/>
                </a:cubicBezTo>
                <a:cubicBezTo>
                  <a:pt x="7180" y="8584"/>
                  <a:pt x="8919" y="5263"/>
                  <a:pt x="8323" y="3262"/>
                </a:cubicBezTo>
                <a:cubicBezTo>
                  <a:pt x="8061" y="2417"/>
                  <a:pt x="7466" y="1786"/>
                  <a:pt x="6692" y="13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Obrázek 5" descr="204842745_1208297536286010_523112513183353273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4210" y="915670"/>
            <a:ext cx="2638425" cy="3333750"/>
          </a:xfrm>
          <a:prstGeom prst="ellipse">
            <a:avLst/>
          </a:prstGeom>
        </p:spPr>
      </p:pic>
      <p:pic>
        <p:nvPicPr>
          <p:cNvPr id="10" name="Obrázek 7" descr="202514272_504484124101870_774916478602209339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2329815"/>
            <a:ext cx="3065780" cy="2300605"/>
          </a:xfrm>
          <a:prstGeom prst="ellipse">
            <a:avLst/>
          </a:prstGeom>
        </p:spPr>
      </p:pic>
      <p:pic>
        <p:nvPicPr>
          <p:cNvPr id="8" name="Obrázek 6" descr="206655952_244485640409752_3706671620894097907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2" y="2198353"/>
            <a:ext cx="3414719" cy="2562629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202390857_399765178009439_3986612011738900443_n.jpg"/>
          <p:cNvPicPr>
            <a:picLocks noChangeAspect="1"/>
          </p:cNvPicPr>
          <p:nvPr/>
        </p:nvPicPr>
        <p:blipFill>
          <a:blip r:embed="rId3"/>
          <a:srcRect t="15287"/>
          <a:stretch>
            <a:fillRect/>
          </a:stretch>
        </p:blipFill>
        <p:spPr>
          <a:xfrm>
            <a:off x="6443980" y="1059815"/>
            <a:ext cx="2400300" cy="2713990"/>
          </a:xfrm>
          <a:prstGeom prst="roundRect">
            <a:avLst/>
          </a:prstGeom>
        </p:spPr>
      </p:pic>
      <p:sp>
        <p:nvSpPr>
          <p:cNvPr id="704" name="Google Shape;704;p4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altLang="en-GB"/>
              <a:t>NAŠI FANUŠIKOVIA</a:t>
            </a:r>
          </a:p>
        </p:txBody>
      </p:sp>
      <p:sp>
        <p:nvSpPr>
          <p:cNvPr id="713" name="Google Shape;713;p49"/>
          <p:cNvSpPr/>
          <p:nvPr/>
        </p:nvSpPr>
        <p:spPr>
          <a:xfrm rot="-3998309">
            <a:off x="1066023" y="4211543"/>
            <a:ext cx="778093" cy="1049769"/>
          </a:xfrm>
          <a:custGeom>
            <a:avLst/>
            <a:gdLst/>
            <a:ahLst/>
            <a:cxnLst/>
            <a:rect l="l" t="t" r="r" b="b"/>
            <a:pathLst>
              <a:path w="4740" h="6395" extrusionOk="0">
                <a:moveTo>
                  <a:pt x="2608" y="1989"/>
                </a:moveTo>
                <a:cubicBezTo>
                  <a:pt x="2394" y="2406"/>
                  <a:pt x="1906" y="2561"/>
                  <a:pt x="1489" y="2775"/>
                </a:cubicBezTo>
                <a:cubicBezTo>
                  <a:pt x="596" y="3275"/>
                  <a:pt x="1" y="4418"/>
                  <a:pt x="429" y="5335"/>
                </a:cubicBezTo>
                <a:cubicBezTo>
                  <a:pt x="727" y="5990"/>
                  <a:pt x="1489" y="6394"/>
                  <a:pt x="2215" y="6323"/>
                </a:cubicBezTo>
                <a:cubicBezTo>
                  <a:pt x="2942" y="6251"/>
                  <a:pt x="3584" y="5739"/>
                  <a:pt x="3894" y="5085"/>
                </a:cubicBezTo>
                <a:cubicBezTo>
                  <a:pt x="4204" y="4430"/>
                  <a:pt x="4204" y="3656"/>
                  <a:pt x="3954" y="2977"/>
                </a:cubicBezTo>
                <a:cubicBezTo>
                  <a:pt x="3787" y="2513"/>
                  <a:pt x="3525" y="1965"/>
                  <a:pt x="3846" y="1584"/>
                </a:cubicBezTo>
                <a:cubicBezTo>
                  <a:pt x="3954" y="1465"/>
                  <a:pt x="4120" y="1394"/>
                  <a:pt x="4239" y="1275"/>
                </a:cubicBezTo>
                <a:cubicBezTo>
                  <a:pt x="4739" y="727"/>
                  <a:pt x="3989" y="1"/>
                  <a:pt x="3406" y="191"/>
                </a:cubicBezTo>
                <a:cubicBezTo>
                  <a:pt x="2572" y="441"/>
                  <a:pt x="2906" y="1441"/>
                  <a:pt x="2608" y="19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714;p49"/>
          <p:cNvGrpSpPr/>
          <p:nvPr/>
        </p:nvGrpSpPr>
        <p:grpSpPr>
          <a:xfrm>
            <a:off x="7710877" y="819662"/>
            <a:ext cx="747755" cy="596502"/>
            <a:chOff x="12917877" y="-3179038"/>
            <a:chExt cx="747755" cy="596502"/>
          </a:xfrm>
        </p:grpSpPr>
        <p:sp>
          <p:nvSpPr>
            <p:cNvPr id="715" name="Google Shape;715;p49"/>
            <p:cNvSpPr/>
            <p:nvPr/>
          </p:nvSpPr>
          <p:spPr>
            <a:xfrm rot="-5631375" flipH="1">
              <a:off x="12996972" y="-3219149"/>
              <a:ext cx="538097" cy="661596"/>
            </a:xfrm>
            <a:custGeom>
              <a:avLst/>
              <a:gdLst/>
              <a:ahLst/>
              <a:cxnLst/>
              <a:rect l="l" t="t" r="r" b="b"/>
              <a:pathLst>
                <a:path w="8919" h="10966" extrusionOk="0">
                  <a:moveTo>
                    <a:pt x="6692" y="1357"/>
                  </a:moveTo>
                  <a:cubicBezTo>
                    <a:pt x="4228" y="0"/>
                    <a:pt x="1" y="822"/>
                    <a:pt x="1" y="3882"/>
                  </a:cubicBezTo>
                  <a:cubicBezTo>
                    <a:pt x="1" y="5227"/>
                    <a:pt x="620" y="5715"/>
                    <a:pt x="1322" y="6668"/>
                  </a:cubicBezTo>
                  <a:cubicBezTo>
                    <a:pt x="2346" y="8049"/>
                    <a:pt x="3168" y="10966"/>
                    <a:pt x="5442" y="9620"/>
                  </a:cubicBezTo>
                  <a:cubicBezTo>
                    <a:pt x="7180" y="8584"/>
                    <a:pt x="8919" y="5263"/>
                    <a:pt x="8323" y="3262"/>
                  </a:cubicBezTo>
                  <a:cubicBezTo>
                    <a:pt x="8061" y="2417"/>
                    <a:pt x="7466" y="1786"/>
                    <a:pt x="6692" y="1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 rot="-5631375" flipH="1">
              <a:off x="13500460" y="-2748259"/>
              <a:ext cx="152337" cy="168144"/>
            </a:xfrm>
            <a:custGeom>
              <a:avLst/>
              <a:gdLst/>
              <a:ahLst/>
              <a:cxnLst/>
              <a:rect l="l" t="t" r="r" b="b"/>
              <a:pathLst>
                <a:path w="2525" h="2787" extrusionOk="0">
                  <a:moveTo>
                    <a:pt x="453" y="2203"/>
                  </a:moveTo>
                  <a:cubicBezTo>
                    <a:pt x="1251" y="2786"/>
                    <a:pt x="2346" y="1834"/>
                    <a:pt x="2442" y="1024"/>
                  </a:cubicBezTo>
                  <a:cubicBezTo>
                    <a:pt x="2525" y="286"/>
                    <a:pt x="1394" y="0"/>
                    <a:pt x="846" y="203"/>
                  </a:cubicBezTo>
                  <a:cubicBezTo>
                    <a:pt x="453" y="358"/>
                    <a:pt x="179" y="703"/>
                    <a:pt x="84" y="1084"/>
                  </a:cubicBezTo>
                  <a:cubicBezTo>
                    <a:pt x="1" y="1489"/>
                    <a:pt x="132" y="1941"/>
                    <a:pt x="453" y="22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Obrázek 9" descr="204835821_338455741073820_26287564938514238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0" y="915670"/>
            <a:ext cx="2223135" cy="2967355"/>
          </a:xfrm>
          <a:prstGeom prst="roundRect">
            <a:avLst/>
          </a:prstGeom>
        </p:spPr>
      </p:pic>
      <p:pic>
        <p:nvPicPr>
          <p:cNvPr id="9" name="Obrázek 8" descr="201804448_824602641817633_2084991175643164462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10" y="1125855"/>
            <a:ext cx="2078990" cy="2771775"/>
          </a:xfrm>
          <a:prstGeom prst="roundRect">
            <a:avLst/>
          </a:prstGeom>
        </p:spPr>
      </p:pic>
      <p:pic>
        <p:nvPicPr>
          <p:cNvPr id="4" name="Zástupný symbol pro obsah 3" descr="204851466_392646915503979_7314824579288299181_n.jpg"/>
          <p:cNvPicPr>
            <a:picLocks noGrp="1" noChangeAspect="1"/>
          </p:cNvPicPr>
          <p:nvPr>
            <p:ph idx="1"/>
          </p:nvPr>
        </p:nvPicPr>
        <p:blipFill>
          <a:blip r:embed="rId6"/>
          <a:srcRect b="10540"/>
          <a:stretch>
            <a:fillRect/>
          </a:stretch>
        </p:blipFill>
        <p:spPr>
          <a:xfrm>
            <a:off x="1694180" y="3076575"/>
            <a:ext cx="2842260" cy="1908810"/>
          </a:xfrm>
          <a:prstGeom prst="hexagon">
            <a:avLst/>
          </a:prstGeom>
        </p:spPr>
      </p:pic>
      <p:pic>
        <p:nvPicPr>
          <p:cNvPr id="8" name="Obrázek 7" descr="209487762_1123442721474703_3915862727303478244_n.jpg"/>
          <p:cNvPicPr>
            <a:picLocks noChangeAspect="1"/>
          </p:cNvPicPr>
          <p:nvPr/>
        </p:nvPicPr>
        <p:blipFill>
          <a:blip r:embed="rId7"/>
          <a:srcRect t="21158"/>
          <a:stretch>
            <a:fillRect/>
          </a:stretch>
        </p:blipFill>
        <p:spPr>
          <a:xfrm>
            <a:off x="5135245" y="3105785"/>
            <a:ext cx="3272790" cy="1936115"/>
          </a:xfrm>
          <a:prstGeom prst="hexagon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5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altLang="en-GB"/>
              <a:t>UMIESTNENIE DIEVČAT</a:t>
            </a:r>
          </a:p>
        </p:txBody>
      </p:sp>
      <p:sp>
        <p:nvSpPr>
          <p:cNvPr id="971" name="Google Shape;971;p57"/>
          <p:cNvSpPr/>
          <p:nvPr/>
        </p:nvSpPr>
        <p:spPr>
          <a:xfrm>
            <a:off x="1261776" y="1692909"/>
            <a:ext cx="251753" cy="244919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57"/>
          <p:cNvSpPr/>
          <p:nvPr/>
        </p:nvSpPr>
        <p:spPr>
          <a:xfrm>
            <a:off x="1261776" y="2924321"/>
            <a:ext cx="251753" cy="244919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3" name="Google Shape;973;p57"/>
          <p:cNvGrpSpPr/>
          <p:nvPr/>
        </p:nvGrpSpPr>
        <p:grpSpPr>
          <a:xfrm>
            <a:off x="1149300" y="4202524"/>
            <a:ext cx="671475" cy="701547"/>
            <a:chOff x="12673800" y="203824"/>
            <a:chExt cx="671475" cy="701547"/>
          </a:xfrm>
        </p:grpSpPr>
        <p:sp>
          <p:nvSpPr>
            <p:cNvPr id="974" name="Google Shape;974;p57"/>
            <p:cNvSpPr/>
            <p:nvPr/>
          </p:nvSpPr>
          <p:spPr>
            <a:xfrm rot="-755627">
              <a:off x="12734165" y="250444"/>
              <a:ext cx="494756" cy="608307"/>
            </a:xfrm>
            <a:custGeom>
              <a:avLst/>
              <a:gdLst/>
              <a:ahLst/>
              <a:cxnLst/>
              <a:rect l="l" t="t" r="r" b="b"/>
              <a:pathLst>
                <a:path w="8919" h="10966" extrusionOk="0">
                  <a:moveTo>
                    <a:pt x="6692" y="1357"/>
                  </a:moveTo>
                  <a:cubicBezTo>
                    <a:pt x="4228" y="0"/>
                    <a:pt x="1" y="822"/>
                    <a:pt x="1" y="3882"/>
                  </a:cubicBezTo>
                  <a:cubicBezTo>
                    <a:pt x="1" y="5227"/>
                    <a:pt x="620" y="5715"/>
                    <a:pt x="1322" y="6668"/>
                  </a:cubicBezTo>
                  <a:cubicBezTo>
                    <a:pt x="2346" y="8049"/>
                    <a:pt x="3168" y="10966"/>
                    <a:pt x="5442" y="9620"/>
                  </a:cubicBezTo>
                  <a:cubicBezTo>
                    <a:pt x="7180" y="8584"/>
                    <a:pt x="8919" y="5263"/>
                    <a:pt x="8323" y="3262"/>
                  </a:cubicBezTo>
                  <a:cubicBezTo>
                    <a:pt x="8061" y="2417"/>
                    <a:pt x="7466" y="1786"/>
                    <a:pt x="6692" y="1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7"/>
            <p:cNvSpPr/>
            <p:nvPr/>
          </p:nvSpPr>
          <p:spPr>
            <a:xfrm rot="-755627">
              <a:off x="13190039" y="692821"/>
              <a:ext cx="140067" cy="154601"/>
            </a:xfrm>
            <a:custGeom>
              <a:avLst/>
              <a:gdLst/>
              <a:ahLst/>
              <a:cxnLst/>
              <a:rect l="l" t="t" r="r" b="b"/>
              <a:pathLst>
                <a:path w="2525" h="2787" extrusionOk="0">
                  <a:moveTo>
                    <a:pt x="453" y="2203"/>
                  </a:moveTo>
                  <a:cubicBezTo>
                    <a:pt x="1251" y="2786"/>
                    <a:pt x="2346" y="1834"/>
                    <a:pt x="2442" y="1024"/>
                  </a:cubicBezTo>
                  <a:cubicBezTo>
                    <a:pt x="2525" y="286"/>
                    <a:pt x="1394" y="0"/>
                    <a:pt x="846" y="203"/>
                  </a:cubicBezTo>
                  <a:cubicBezTo>
                    <a:pt x="453" y="358"/>
                    <a:pt x="179" y="703"/>
                    <a:pt x="84" y="1084"/>
                  </a:cubicBezTo>
                  <a:cubicBezTo>
                    <a:pt x="1" y="1489"/>
                    <a:pt x="132" y="1941"/>
                    <a:pt x="453" y="22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57"/>
          <p:cNvSpPr/>
          <p:nvPr/>
        </p:nvSpPr>
        <p:spPr>
          <a:xfrm rot="5399929">
            <a:off x="8015053" y="809966"/>
            <a:ext cx="574701" cy="775362"/>
          </a:xfrm>
          <a:custGeom>
            <a:avLst/>
            <a:gdLst/>
            <a:ahLst/>
            <a:cxnLst/>
            <a:rect l="l" t="t" r="r" b="b"/>
            <a:pathLst>
              <a:path w="4740" h="6395" extrusionOk="0">
                <a:moveTo>
                  <a:pt x="2608" y="1989"/>
                </a:moveTo>
                <a:cubicBezTo>
                  <a:pt x="2394" y="2406"/>
                  <a:pt x="1906" y="2561"/>
                  <a:pt x="1489" y="2775"/>
                </a:cubicBezTo>
                <a:cubicBezTo>
                  <a:pt x="596" y="3275"/>
                  <a:pt x="1" y="4418"/>
                  <a:pt x="429" y="5335"/>
                </a:cubicBezTo>
                <a:cubicBezTo>
                  <a:pt x="727" y="5990"/>
                  <a:pt x="1489" y="6394"/>
                  <a:pt x="2215" y="6323"/>
                </a:cubicBezTo>
                <a:cubicBezTo>
                  <a:pt x="2942" y="6251"/>
                  <a:pt x="3584" y="5739"/>
                  <a:pt x="3894" y="5085"/>
                </a:cubicBezTo>
                <a:cubicBezTo>
                  <a:pt x="4204" y="4430"/>
                  <a:pt x="4204" y="3656"/>
                  <a:pt x="3954" y="2977"/>
                </a:cubicBezTo>
                <a:cubicBezTo>
                  <a:pt x="3787" y="2513"/>
                  <a:pt x="3525" y="1965"/>
                  <a:pt x="3846" y="1584"/>
                </a:cubicBezTo>
                <a:cubicBezTo>
                  <a:pt x="3954" y="1465"/>
                  <a:pt x="4120" y="1394"/>
                  <a:pt x="4239" y="1275"/>
                </a:cubicBezTo>
                <a:cubicBezTo>
                  <a:pt x="4739" y="727"/>
                  <a:pt x="3989" y="1"/>
                  <a:pt x="3406" y="191"/>
                </a:cubicBezTo>
                <a:cubicBezTo>
                  <a:pt x="2572" y="441"/>
                  <a:pt x="2906" y="1441"/>
                  <a:pt x="2608" y="19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7"/>
          <p:cNvSpPr/>
          <p:nvPr/>
        </p:nvSpPr>
        <p:spPr>
          <a:xfrm rot="7698711">
            <a:off x="5109811" y="1293993"/>
            <a:ext cx="433424" cy="448029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57"/>
          <p:cNvSpPr/>
          <p:nvPr/>
        </p:nvSpPr>
        <p:spPr>
          <a:xfrm>
            <a:off x="7331182" y="3412025"/>
            <a:ext cx="138677" cy="134845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7"/>
          <p:cNvSpPr/>
          <p:nvPr/>
        </p:nvSpPr>
        <p:spPr>
          <a:xfrm>
            <a:off x="7071271" y="2085987"/>
            <a:ext cx="138677" cy="134845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Obrázek 6" descr="200776688_822366775326128_358938957391204441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655" y="1346835"/>
            <a:ext cx="3571240" cy="2679700"/>
          </a:xfrm>
          <a:prstGeom prst="snip1Rect">
            <a:avLst/>
          </a:prstGeom>
        </p:spPr>
      </p:pic>
      <p:pic>
        <p:nvPicPr>
          <p:cNvPr id="5" name="Obrázek 4" descr="207762112_509708250270187_3162590531312500623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301" y="1012171"/>
            <a:ext cx="2339576" cy="3119435"/>
          </a:xfrm>
          <a:prstGeom prst="snip1Rect">
            <a:avLst/>
          </a:prstGeom>
        </p:spPr>
      </p:pic>
      <p:sp>
        <p:nvSpPr>
          <p:cNvPr id="3" name="Text Box 0"/>
          <p:cNvSpPr txBox="1"/>
          <p:nvPr/>
        </p:nvSpPr>
        <p:spPr>
          <a:xfrm>
            <a:off x="1328420" y="4300220"/>
            <a:ext cx="176847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sk-SK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1.miesto</a:t>
            </a:r>
          </a:p>
          <a:p>
            <a:pPr algn="ctr"/>
            <a:r>
              <a:rPr lang="sk-SK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1.A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781675" y="4084320"/>
            <a:ext cx="154940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sk-SK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2.miesto</a:t>
            </a:r>
          </a:p>
          <a:p>
            <a:pPr algn="ctr"/>
            <a:r>
              <a:rPr lang="sk-SK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5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altLang="en-GB"/>
              <a:t>UMIESTNENIE CHLAPCOV</a:t>
            </a:r>
          </a:p>
        </p:txBody>
      </p:sp>
      <p:sp>
        <p:nvSpPr>
          <p:cNvPr id="971" name="Google Shape;971;p57"/>
          <p:cNvSpPr/>
          <p:nvPr/>
        </p:nvSpPr>
        <p:spPr>
          <a:xfrm>
            <a:off x="1261776" y="1692909"/>
            <a:ext cx="251753" cy="244919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57"/>
          <p:cNvSpPr/>
          <p:nvPr/>
        </p:nvSpPr>
        <p:spPr>
          <a:xfrm>
            <a:off x="1261776" y="2924321"/>
            <a:ext cx="251753" cy="244919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3" name="Google Shape;973;p57"/>
          <p:cNvGrpSpPr/>
          <p:nvPr/>
        </p:nvGrpSpPr>
        <p:grpSpPr>
          <a:xfrm>
            <a:off x="1149300" y="4202524"/>
            <a:ext cx="671475" cy="701547"/>
            <a:chOff x="12673800" y="203824"/>
            <a:chExt cx="671475" cy="701547"/>
          </a:xfrm>
        </p:grpSpPr>
        <p:sp>
          <p:nvSpPr>
            <p:cNvPr id="974" name="Google Shape;974;p57"/>
            <p:cNvSpPr/>
            <p:nvPr/>
          </p:nvSpPr>
          <p:spPr>
            <a:xfrm rot="-755627">
              <a:off x="12734165" y="250444"/>
              <a:ext cx="494756" cy="608307"/>
            </a:xfrm>
            <a:custGeom>
              <a:avLst/>
              <a:gdLst/>
              <a:ahLst/>
              <a:cxnLst/>
              <a:rect l="l" t="t" r="r" b="b"/>
              <a:pathLst>
                <a:path w="8919" h="10966" extrusionOk="0">
                  <a:moveTo>
                    <a:pt x="6692" y="1357"/>
                  </a:moveTo>
                  <a:cubicBezTo>
                    <a:pt x="4228" y="0"/>
                    <a:pt x="1" y="822"/>
                    <a:pt x="1" y="3882"/>
                  </a:cubicBezTo>
                  <a:cubicBezTo>
                    <a:pt x="1" y="5227"/>
                    <a:pt x="620" y="5715"/>
                    <a:pt x="1322" y="6668"/>
                  </a:cubicBezTo>
                  <a:cubicBezTo>
                    <a:pt x="2346" y="8049"/>
                    <a:pt x="3168" y="10966"/>
                    <a:pt x="5442" y="9620"/>
                  </a:cubicBezTo>
                  <a:cubicBezTo>
                    <a:pt x="7180" y="8584"/>
                    <a:pt x="8919" y="5263"/>
                    <a:pt x="8323" y="3262"/>
                  </a:cubicBezTo>
                  <a:cubicBezTo>
                    <a:pt x="8061" y="2417"/>
                    <a:pt x="7466" y="1786"/>
                    <a:pt x="6692" y="1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7"/>
            <p:cNvSpPr/>
            <p:nvPr/>
          </p:nvSpPr>
          <p:spPr>
            <a:xfrm rot="-755627">
              <a:off x="13190039" y="692821"/>
              <a:ext cx="140067" cy="154601"/>
            </a:xfrm>
            <a:custGeom>
              <a:avLst/>
              <a:gdLst/>
              <a:ahLst/>
              <a:cxnLst/>
              <a:rect l="l" t="t" r="r" b="b"/>
              <a:pathLst>
                <a:path w="2525" h="2787" extrusionOk="0">
                  <a:moveTo>
                    <a:pt x="453" y="2203"/>
                  </a:moveTo>
                  <a:cubicBezTo>
                    <a:pt x="1251" y="2786"/>
                    <a:pt x="2346" y="1834"/>
                    <a:pt x="2442" y="1024"/>
                  </a:cubicBezTo>
                  <a:cubicBezTo>
                    <a:pt x="2525" y="286"/>
                    <a:pt x="1394" y="0"/>
                    <a:pt x="846" y="203"/>
                  </a:cubicBezTo>
                  <a:cubicBezTo>
                    <a:pt x="453" y="358"/>
                    <a:pt x="179" y="703"/>
                    <a:pt x="84" y="1084"/>
                  </a:cubicBezTo>
                  <a:cubicBezTo>
                    <a:pt x="1" y="1489"/>
                    <a:pt x="132" y="1941"/>
                    <a:pt x="453" y="22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57"/>
          <p:cNvSpPr/>
          <p:nvPr/>
        </p:nvSpPr>
        <p:spPr>
          <a:xfrm rot="5399929">
            <a:off x="8015053" y="809966"/>
            <a:ext cx="574701" cy="775362"/>
          </a:xfrm>
          <a:custGeom>
            <a:avLst/>
            <a:gdLst/>
            <a:ahLst/>
            <a:cxnLst/>
            <a:rect l="l" t="t" r="r" b="b"/>
            <a:pathLst>
              <a:path w="4740" h="6395" extrusionOk="0">
                <a:moveTo>
                  <a:pt x="2608" y="1989"/>
                </a:moveTo>
                <a:cubicBezTo>
                  <a:pt x="2394" y="2406"/>
                  <a:pt x="1906" y="2561"/>
                  <a:pt x="1489" y="2775"/>
                </a:cubicBezTo>
                <a:cubicBezTo>
                  <a:pt x="596" y="3275"/>
                  <a:pt x="1" y="4418"/>
                  <a:pt x="429" y="5335"/>
                </a:cubicBezTo>
                <a:cubicBezTo>
                  <a:pt x="727" y="5990"/>
                  <a:pt x="1489" y="6394"/>
                  <a:pt x="2215" y="6323"/>
                </a:cubicBezTo>
                <a:cubicBezTo>
                  <a:pt x="2942" y="6251"/>
                  <a:pt x="3584" y="5739"/>
                  <a:pt x="3894" y="5085"/>
                </a:cubicBezTo>
                <a:cubicBezTo>
                  <a:pt x="4204" y="4430"/>
                  <a:pt x="4204" y="3656"/>
                  <a:pt x="3954" y="2977"/>
                </a:cubicBezTo>
                <a:cubicBezTo>
                  <a:pt x="3787" y="2513"/>
                  <a:pt x="3525" y="1965"/>
                  <a:pt x="3846" y="1584"/>
                </a:cubicBezTo>
                <a:cubicBezTo>
                  <a:pt x="3954" y="1465"/>
                  <a:pt x="4120" y="1394"/>
                  <a:pt x="4239" y="1275"/>
                </a:cubicBezTo>
                <a:cubicBezTo>
                  <a:pt x="4739" y="727"/>
                  <a:pt x="3989" y="1"/>
                  <a:pt x="3406" y="191"/>
                </a:cubicBezTo>
                <a:cubicBezTo>
                  <a:pt x="2572" y="441"/>
                  <a:pt x="2906" y="1441"/>
                  <a:pt x="2608" y="19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7"/>
          <p:cNvSpPr/>
          <p:nvPr/>
        </p:nvSpPr>
        <p:spPr>
          <a:xfrm rot="7698711">
            <a:off x="5109811" y="1293993"/>
            <a:ext cx="433424" cy="448029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57"/>
          <p:cNvSpPr/>
          <p:nvPr/>
        </p:nvSpPr>
        <p:spPr>
          <a:xfrm>
            <a:off x="7331182" y="3412025"/>
            <a:ext cx="138677" cy="134845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7"/>
          <p:cNvSpPr/>
          <p:nvPr/>
        </p:nvSpPr>
        <p:spPr>
          <a:xfrm>
            <a:off x="7071271" y="2085987"/>
            <a:ext cx="138677" cy="134845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Obrázek 5" descr="199256052_911964619361660_1125310239045654627_n.jpg"/>
          <p:cNvPicPr>
            <a:picLocks noChangeAspect="1"/>
          </p:cNvPicPr>
          <p:nvPr/>
        </p:nvPicPr>
        <p:blipFill>
          <a:blip r:embed="rId3" cstate="print"/>
          <a:srcRect t="12647" r="13230"/>
          <a:stretch>
            <a:fillRect/>
          </a:stretch>
        </p:blipFill>
        <p:spPr>
          <a:xfrm>
            <a:off x="539115" y="1059815"/>
            <a:ext cx="3781425" cy="2828925"/>
          </a:xfrm>
          <a:prstGeom prst="snip1Rect">
            <a:avLst/>
          </a:prstGeom>
        </p:spPr>
      </p:pic>
      <p:pic>
        <p:nvPicPr>
          <p:cNvPr id="4" name="Obrázek 5" descr="205237978_204173444918830_8732232582553987306_n.jpg"/>
          <p:cNvPicPr>
            <a:picLocks noChangeAspect="1"/>
          </p:cNvPicPr>
          <p:nvPr/>
        </p:nvPicPr>
        <p:blipFill>
          <a:blip r:embed="rId4" cstate="print"/>
          <a:srcRect b="4754"/>
          <a:stretch>
            <a:fillRect/>
          </a:stretch>
        </p:blipFill>
        <p:spPr>
          <a:xfrm>
            <a:off x="5016500" y="1126490"/>
            <a:ext cx="3656330" cy="2748280"/>
          </a:xfrm>
          <a:prstGeom prst="snip1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699260" y="4011930"/>
            <a:ext cx="146113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sk-SK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1.miesto</a:t>
            </a:r>
          </a:p>
          <a:p>
            <a:pPr algn="ctr"/>
            <a:r>
              <a:rPr lang="sk-SK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3.A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266815" y="4011930"/>
            <a:ext cx="115570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sk-SK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2.miesto</a:t>
            </a:r>
          </a:p>
          <a:p>
            <a:pPr algn="ctr"/>
            <a:r>
              <a:rPr lang="sk-SK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5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altLang="en-GB"/>
              <a:t>UMIESTNENIE CHLAPCOV</a:t>
            </a:r>
          </a:p>
        </p:txBody>
      </p:sp>
      <p:sp>
        <p:nvSpPr>
          <p:cNvPr id="971" name="Google Shape;971;p57"/>
          <p:cNvSpPr/>
          <p:nvPr/>
        </p:nvSpPr>
        <p:spPr>
          <a:xfrm>
            <a:off x="1261776" y="1692909"/>
            <a:ext cx="251753" cy="244919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57"/>
          <p:cNvSpPr/>
          <p:nvPr/>
        </p:nvSpPr>
        <p:spPr>
          <a:xfrm>
            <a:off x="1261776" y="2924321"/>
            <a:ext cx="251753" cy="244919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3" name="Google Shape;973;p57"/>
          <p:cNvGrpSpPr/>
          <p:nvPr/>
        </p:nvGrpSpPr>
        <p:grpSpPr>
          <a:xfrm>
            <a:off x="1149300" y="4202524"/>
            <a:ext cx="671475" cy="701547"/>
            <a:chOff x="12673800" y="203824"/>
            <a:chExt cx="671475" cy="701547"/>
          </a:xfrm>
        </p:grpSpPr>
        <p:sp>
          <p:nvSpPr>
            <p:cNvPr id="974" name="Google Shape;974;p57"/>
            <p:cNvSpPr/>
            <p:nvPr/>
          </p:nvSpPr>
          <p:spPr>
            <a:xfrm rot="-755627">
              <a:off x="12734165" y="250444"/>
              <a:ext cx="494756" cy="608307"/>
            </a:xfrm>
            <a:custGeom>
              <a:avLst/>
              <a:gdLst/>
              <a:ahLst/>
              <a:cxnLst/>
              <a:rect l="l" t="t" r="r" b="b"/>
              <a:pathLst>
                <a:path w="8919" h="10966" extrusionOk="0">
                  <a:moveTo>
                    <a:pt x="6692" y="1357"/>
                  </a:moveTo>
                  <a:cubicBezTo>
                    <a:pt x="4228" y="0"/>
                    <a:pt x="1" y="822"/>
                    <a:pt x="1" y="3882"/>
                  </a:cubicBezTo>
                  <a:cubicBezTo>
                    <a:pt x="1" y="5227"/>
                    <a:pt x="620" y="5715"/>
                    <a:pt x="1322" y="6668"/>
                  </a:cubicBezTo>
                  <a:cubicBezTo>
                    <a:pt x="2346" y="8049"/>
                    <a:pt x="3168" y="10966"/>
                    <a:pt x="5442" y="9620"/>
                  </a:cubicBezTo>
                  <a:cubicBezTo>
                    <a:pt x="7180" y="8584"/>
                    <a:pt x="8919" y="5263"/>
                    <a:pt x="8323" y="3262"/>
                  </a:cubicBezTo>
                  <a:cubicBezTo>
                    <a:pt x="8061" y="2417"/>
                    <a:pt x="7466" y="1786"/>
                    <a:pt x="6692" y="1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7"/>
            <p:cNvSpPr/>
            <p:nvPr/>
          </p:nvSpPr>
          <p:spPr>
            <a:xfrm rot="-755627">
              <a:off x="13190039" y="692821"/>
              <a:ext cx="140067" cy="154601"/>
            </a:xfrm>
            <a:custGeom>
              <a:avLst/>
              <a:gdLst/>
              <a:ahLst/>
              <a:cxnLst/>
              <a:rect l="l" t="t" r="r" b="b"/>
              <a:pathLst>
                <a:path w="2525" h="2787" extrusionOk="0">
                  <a:moveTo>
                    <a:pt x="453" y="2203"/>
                  </a:moveTo>
                  <a:cubicBezTo>
                    <a:pt x="1251" y="2786"/>
                    <a:pt x="2346" y="1834"/>
                    <a:pt x="2442" y="1024"/>
                  </a:cubicBezTo>
                  <a:cubicBezTo>
                    <a:pt x="2525" y="286"/>
                    <a:pt x="1394" y="0"/>
                    <a:pt x="846" y="203"/>
                  </a:cubicBezTo>
                  <a:cubicBezTo>
                    <a:pt x="453" y="358"/>
                    <a:pt x="179" y="703"/>
                    <a:pt x="84" y="1084"/>
                  </a:cubicBezTo>
                  <a:cubicBezTo>
                    <a:pt x="1" y="1489"/>
                    <a:pt x="132" y="1941"/>
                    <a:pt x="453" y="22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57"/>
          <p:cNvSpPr/>
          <p:nvPr/>
        </p:nvSpPr>
        <p:spPr>
          <a:xfrm rot="5399929">
            <a:off x="8015053" y="809966"/>
            <a:ext cx="574701" cy="775362"/>
          </a:xfrm>
          <a:custGeom>
            <a:avLst/>
            <a:gdLst/>
            <a:ahLst/>
            <a:cxnLst/>
            <a:rect l="l" t="t" r="r" b="b"/>
            <a:pathLst>
              <a:path w="4740" h="6395" extrusionOk="0">
                <a:moveTo>
                  <a:pt x="2608" y="1989"/>
                </a:moveTo>
                <a:cubicBezTo>
                  <a:pt x="2394" y="2406"/>
                  <a:pt x="1906" y="2561"/>
                  <a:pt x="1489" y="2775"/>
                </a:cubicBezTo>
                <a:cubicBezTo>
                  <a:pt x="596" y="3275"/>
                  <a:pt x="1" y="4418"/>
                  <a:pt x="429" y="5335"/>
                </a:cubicBezTo>
                <a:cubicBezTo>
                  <a:pt x="727" y="5990"/>
                  <a:pt x="1489" y="6394"/>
                  <a:pt x="2215" y="6323"/>
                </a:cubicBezTo>
                <a:cubicBezTo>
                  <a:pt x="2942" y="6251"/>
                  <a:pt x="3584" y="5739"/>
                  <a:pt x="3894" y="5085"/>
                </a:cubicBezTo>
                <a:cubicBezTo>
                  <a:pt x="4204" y="4430"/>
                  <a:pt x="4204" y="3656"/>
                  <a:pt x="3954" y="2977"/>
                </a:cubicBezTo>
                <a:cubicBezTo>
                  <a:pt x="3787" y="2513"/>
                  <a:pt x="3525" y="1965"/>
                  <a:pt x="3846" y="1584"/>
                </a:cubicBezTo>
                <a:cubicBezTo>
                  <a:pt x="3954" y="1465"/>
                  <a:pt x="4120" y="1394"/>
                  <a:pt x="4239" y="1275"/>
                </a:cubicBezTo>
                <a:cubicBezTo>
                  <a:pt x="4739" y="727"/>
                  <a:pt x="3989" y="1"/>
                  <a:pt x="3406" y="191"/>
                </a:cubicBezTo>
                <a:cubicBezTo>
                  <a:pt x="2572" y="441"/>
                  <a:pt x="2906" y="1441"/>
                  <a:pt x="2608" y="19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7"/>
          <p:cNvSpPr/>
          <p:nvPr/>
        </p:nvSpPr>
        <p:spPr>
          <a:xfrm rot="7698711">
            <a:off x="5109811" y="1293993"/>
            <a:ext cx="433424" cy="448029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57"/>
          <p:cNvSpPr/>
          <p:nvPr/>
        </p:nvSpPr>
        <p:spPr>
          <a:xfrm>
            <a:off x="7331182" y="3412025"/>
            <a:ext cx="138677" cy="134845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7"/>
          <p:cNvSpPr/>
          <p:nvPr/>
        </p:nvSpPr>
        <p:spPr>
          <a:xfrm>
            <a:off x="7071271" y="2085987"/>
            <a:ext cx="138677" cy="134845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Zástupný symbol pro obsah 3" descr="202677036_914896709066070_3761685155740809702_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r="6610"/>
          <a:stretch>
            <a:fillRect/>
          </a:stretch>
        </p:blipFill>
        <p:spPr>
          <a:xfrm>
            <a:off x="467360" y="1132205"/>
            <a:ext cx="3634740" cy="2915920"/>
          </a:xfrm>
          <a:prstGeom prst="snip1Rect">
            <a:avLst/>
          </a:prstGeom>
        </p:spPr>
      </p:pic>
      <p:pic>
        <p:nvPicPr>
          <p:cNvPr id="8" name="Obrázek 7" descr="198313740_322216939368895_903328396883437845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5" y="1166495"/>
            <a:ext cx="3566795" cy="2846705"/>
          </a:xfrm>
          <a:prstGeom prst="snip1Rect">
            <a:avLst/>
          </a:prstGeom>
        </p:spPr>
      </p:pic>
      <p:sp>
        <p:nvSpPr>
          <p:cNvPr id="3" name="Text Box 0"/>
          <p:cNvSpPr txBox="1"/>
          <p:nvPr/>
        </p:nvSpPr>
        <p:spPr>
          <a:xfrm>
            <a:off x="1394460" y="4139565"/>
            <a:ext cx="159321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sk-SK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3.miesto</a:t>
            </a:r>
          </a:p>
          <a:p>
            <a:pPr algn="ctr"/>
            <a:r>
              <a:rPr lang="sk-SK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4.B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045835" y="4150995"/>
            <a:ext cx="147828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sk-SK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4.miesto</a:t>
            </a:r>
          </a:p>
          <a:p>
            <a:pPr algn="ctr"/>
            <a:r>
              <a:rPr lang="sk-SK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ncouver Marathon by Slidesgo">
  <a:themeElements>
    <a:clrScheme name="Simple Light">
      <a:dk1>
        <a:srgbClr val="1C3F4C"/>
      </a:dk1>
      <a:lt1>
        <a:srgbClr val="CBE7EA"/>
      </a:lt1>
      <a:dk2>
        <a:srgbClr val="56C6AA"/>
      </a:dk2>
      <a:lt2>
        <a:srgbClr val="EE8381"/>
      </a:lt2>
      <a:accent1>
        <a:srgbClr val="FCD279"/>
      </a:accent1>
      <a:accent2>
        <a:srgbClr val="588E9E"/>
      </a:accent2>
      <a:accent3>
        <a:srgbClr val="1C3F4C"/>
      </a:accent3>
      <a:accent4>
        <a:srgbClr val="CBE7EA"/>
      </a:accent4>
      <a:accent5>
        <a:srgbClr val="56C6AA"/>
      </a:accent5>
      <a:accent6>
        <a:srgbClr val="EE8381"/>
      </a:accent6>
      <a:hlink>
        <a:srgbClr val="1C3F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Prezentácia na obrazovke (16:9)</PresentationFormat>
  <Paragraphs>70</Paragraphs>
  <Slides>11</Slides>
  <Notes>10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Vancouver Marathon by Slidesgo</vt:lpstr>
      <vt:lpstr>Medzitriedny gymnaziálny florbalový turnaj </vt:lpstr>
      <vt:lpstr>TÍMY DIEVČAT</vt:lpstr>
      <vt:lpstr>TÍMY CHLAPCOV</vt:lpstr>
      <vt:lpstr>Prezentácia programu PowerPoint</vt:lpstr>
      <vt:lpstr>PRIEBEH HIER </vt:lpstr>
      <vt:lpstr>NAŠI FANUŠIKOVIA</vt:lpstr>
      <vt:lpstr>UMIESTNENIE DIEVČAT</vt:lpstr>
      <vt:lpstr>UMIESTNENIE CHLAPCOV</vt:lpstr>
      <vt:lpstr>UMIESTNENIE CHLAPCOV</vt:lpstr>
      <vt:lpstr>UMIESTNENIE CHLAPCOV</vt:lpstr>
      <vt:lpstr>ĎAKUJEME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Medzitriedny gymnaziálny florbalový turnaj </dc:title>
  <dc:creator/>
  <cp:lastModifiedBy>Kristína Furdová - študent</cp:lastModifiedBy>
  <cp:revision>3</cp:revision>
  <dcterms:created xsi:type="dcterms:W3CDTF">2021-06-27T23:32:10Z</dcterms:created>
  <dcterms:modified xsi:type="dcterms:W3CDTF">2021-06-29T20:01:37Z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